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5" r:id="rId5"/>
  </p:sldMasterIdLst>
  <p:notesMasterIdLst>
    <p:notesMasterId r:id="rId30"/>
  </p:notesMasterIdLst>
  <p:sldIdLst>
    <p:sldId id="257" r:id="rId6"/>
    <p:sldId id="281" r:id="rId7"/>
    <p:sldId id="262" r:id="rId8"/>
    <p:sldId id="282" r:id="rId9"/>
    <p:sldId id="293" r:id="rId10"/>
    <p:sldId id="419" r:id="rId11"/>
    <p:sldId id="264" r:id="rId12"/>
    <p:sldId id="416" r:id="rId13"/>
    <p:sldId id="299" r:id="rId14"/>
    <p:sldId id="294" r:id="rId15"/>
    <p:sldId id="267" r:id="rId16"/>
    <p:sldId id="411" r:id="rId17"/>
    <p:sldId id="285" r:id="rId18"/>
    <p:sldId id="410" r:id="rId19"/>
    <p:sldId id="412" r:id="rId20"/>
    <p:sldId id="413" r:id="rId21"/>
    <p:sldId id="414" r:id="rId22"/>
    <p:sldId id="450" r:id="rId23"/>
    <p:sldId id="415" r:id="rId24"/>
    <p:sldId id="296" r:id="rId25"/>
    <p:sldId id="417" r:id="rId26"/>
    <p:sldId id="286" r:id="rId27"/>
    <p:sldId id="418" r:id="rId28"/>
    <p:sldId id="298" r:id="rId29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66BF2F-5D15-53FD-AA79-203D4964264D}" name="Lindsay Tyler" initials="LT" userId="S::lindsay.tyler@celalibrary.ca::52be047b-3914-4164-ab76-e5a254acabd2" providerId="AD"/>
  <p188:author id="{2BF5094D-025A-FD01-9835-126D1F86EB61}" name="Jessica  Desormeaux" initials="JD" userId="S::jessica.desormeaux@celalibrary.ca::648c408b-f543-46d9-98cd-c88859c41305" providerId="AD"/>
  <p188:author id="{2B00B7B7-E0CC-7CA4-A22D-72371E18F788}" name="Rachel Breau" initials="RB" userId="S::Rachel.Breau@celalibrary.ca::e3fd9112-1b51-4320-8f11-e958a7f945fa" providerId="AD"/>
  <p188:author id="{B1EEC8E5-5FFD-0ABD-8B38-2E3136F61710}" name="Faline Bobier" initials="FB" userId="S::faline.bobier@celalibrary.ca::50ee6b72-8d9b-4a6a-8d76-27c6b485867e" providerId="AD"/>
  <p188:author id="{6F2967E6-0055-F8BA-C09E-81AB74FBAB7B}" name="Faline Bobier" initials="FB" userId="S::Faline.Bobier@celalibrary.ca::50ee6b72-8d9b-4a6a-8d76-27c6b48586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915" autoAdjust="0"/>
  </p:normalViewPr>
  <p:slideViewPr>
    <p:cSldViewPr snapToGrid="0">
      <p:cViewPr varScale="1">
        <p:scale>
          <a:sx n="71" d="100"/>
          <a:sy n="71" d="100"/>
        </p:scale>
        <p:origin x="1111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9BE290-DC03-47C6-923F-D5603874A920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41074CA-BB2D-40BA-94F5-9069F85B1FA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CA" sz="2400"/>
            <a:t>Orientation webinar: overview of CELA services</a:t>
          </a:r>
          <a:endParaRPr lang="en-US" sz="2400"/>
        </a:p>
      </dgm:t>
    </dgm:pt>
    <dgm:pt modelId="{81096149-3881-49C0-807E-16E647E5D069}" type="parTrans" cxnId="{B20CF66E-49F6-4B83-9EFE-0AD5402B0177}">
      <dgm:prSet/>
      <dgm:spPr/>
      <dgm:t>
        <a:bodyPr/>
        <a:lstStyle/>
        <a:p>
          <a:endParaRPr lang="en-US"/>
        </a:p>
      </dgm:t>
    </dgm:pt>
    <dgm:pt modelId="{B2119E3F-A95B-4A9D-BF2A-A12F8A497452}" type="sibTrans" cxnId="{B20CF66E-49F6-4B83-9EFE-0AD5402B0177}">
      <dgm:prSet/>
      <dgm:spPr/>
      <dgm:t>
        <a:bodyPr/>
        <a:lstStyle/>
        <a:p>
          <a:endParaRPr lang="en-US"/>
        </a:p>
      </dgm:t>
    </dgm:pt>
    <dgm:pt modelId="{45B6810B-162D-43B6-894B-8836D817CC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CA" sz="2400"/>
            <a:t>Recommended resources:</a:t>
          </a:r>
          <a:endParaRPr lang="en-US" sz="2400"/>
        </a:p>
      </dgm:t>
    </dgm:pt>
    <dgm:pt modelId="{218D965E-FE79-4842-9BD9-A0658A49034A}" type="parTrans" cxnId="{21E1F27F-3287-455C-9A7F-F902356BB6FA}">
      <dgm:prSet/>
      <dgm:spPr/>
      <dgm:t>
        <a:bodyPr/>
        <a:lstStyle/>
        <a:p>
          <a:endParaRPr lang="en-US"/>
        </a:p>
      </dgm:t>
    </dgm:pt>
    <dgm:pt modelId="{F1397FE0-69DD-4BBD-A8F2-89C3D1820643}" type="sibTrans" cxnId="{21E1F27F-3287-455C-9A7F-F902356BB6FA}">
      <dgm:prSet/>
      <dgm:spPr/>
      <dgm:t>
        <a:bodyPr/>
        <a:lstStyle/>
        <a:p>
          <a:endParaRPr lang="en-US"/>
        </a:p>
      </dgm:t>
    </dgm:pt>
    <dgm:pt modelId="{358A7713-E122-41C4-9368-608E15714B7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CA" sz="2400"/>
            <a:t>Videos, webinar recordings, guides</a:t>
          </a:r>
          <a:endParaRPr lang="en-US" sz="2400"/>
        </a:p>
      </dgm:t>
    </dgm:pt>
    <dgm:pt modelId="{B7B2C9D4-F0E4-442F-9005-1D25512B3145}" type="parTrans" cxnId="{40771889-1127-4192-A10A-CE4CE0BE9E4E}">
      <dgm:prSet/>
      <dgm:spPr/>
      <dgm:t>
        <a:bodyPr/>
        <a:lstStyle/>
        <a:p>
          <a:endParaRPr lang="en-US"/>
        </a:p>
      </dgm:t>
    </dgm:pt>
    <dgm:pt modelId="{19BA804A-F9B2-44FB-B2CB-79B9D055017A}" type="sibTrans" cxnId="{40771889-1127-4192-A10A-CE4CE0BE9E4E}">
      <dgm:prSet/>
      <dgm:spPr/>
      <dgm:t>
        <a:bodyPr/>
        <a:lstStyle/>
        <a:p>
          <a:endParaRPr lang="en-US"/>
        </a:p>
      </dgm:t>
    </dgm:pt>
    <dgm:pt modelId="{C4CBE351-3C32-4E7D-AF34-9562ADB80C3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CA" sz="2400"/>
            <a:t>Learning paths to meet staff needs</a:t>
          </a:r>
          <a:endParaRPr lang="en-US" sz="2400"/>
        </a:p>
      </dgm:t>
    </dgm:pt>
    <dgm:pt modelId="{EF60B9EC-8D27-4F75-85CB-8C9C7BF6EAF9}" type="parTrans" cxnId="{1D34DF78-EDC1-483B-A8BF-2A6F3EC544E5}">
      <dgm:prSet/>
      <dgm:spPr/>
      <dgm:t>
        <a:bodyPr/>
        <a:lstStyle/>
        <a:p>
          <a:endParaRPr lang="en-US"/>
        </a:p>
      </dgm:t>
    </dgm:pt>
    <dgm:pt modelId="{7CE4D4F0-2253-43FE-AD3B-521C8860EEC0}" type="sibTrans" cxnId="{1D34DF78-EDC1-483B-A8BF-2A6F3EC544E5}">
      <dgm:prSet/>
      <dgm:spPr/>
      <dgm:t>
        <a:bodyPr/>
        <a:lstStyle/>
        <a:p>
          <a:endParaRPr lang="en-US"/>
        </a:p>
      </dgm:t>
    </dgm:pt>
    <dgm:pt modelId="{8455671A-2A23-40BB-B6CC-A77194645020}" type="pres">
      <dgm:prSet presAssocID="{E09BE290-DC03-47C6-923F-D5603874A920}" presName="root" presStyleCnt="0">
        <dgm:presLayoutVars>
          <dgm:dir/>
          <dgm:resizeHandles val="exact"/>
        </dgm:presLayoutVars>
      </dgm:prSet>
      <dgm:spPr/>
    </dgm:pt>
    <dgm:pt modelId="{A80B9A90-D591-4A08-9C39-88CDF56B01B3}" type="pres">
      <dgm:prSet presAssocID="{241074CA-BB2D-40BA-94F5-9069F85B1FAF}" presName="compNode" presStyleCnt="0"/>
      <dgm:spPr/>
    </dgm:pt>
    <dgm:pt modelId="{C215FE7C-E53E-4E1C-AAF8-80426461A6C3}" type="pres">
      <dgm:prSet presAssocID="{241074CA-BB2D-40BA-94F5-9069F85B1FAF}" presName="bgRect" presStyleLbl="bgShp" presStyleIdx="0" presStyleCnt="3" custLinFactNeighborY="-14164"/>
      <dgm:spPr/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2044A5E-D8FE-41A7-8A70-8C0FC2537046}" type="pres">
      <dgm:prSet presAssocID="{241074CA-BB2D-40BA-94F5-9069F85B1FA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6DA88C30-C7D5-424F-A799-FDA9551E84BA}" type="pres">
      <dgm:prSet presAssocID="{241074CA-BB2D-40BA-94F5-9069F85B1FAF}" presName="spaceRect" presStyleCnt="0"/>
      <dgm:spPr/>
    </dgm:pt>
    <dgm:pt modelId="{56C2770B-4B08-4D84-9B1C-59D32E09A3C7}" type="pres">
      <dgm:prSet presAssocID="{241074CA-BB2D-40BA-94F5-9069F85B1FAF}" presName="parTx" presStyleLbl="revTx" presStyleIdx="0" presStyleCnt="4">
        <dgm:presLayoutVars>
          <dgm:chMax val="0"/>
          <dgm:chPref val="0"/>
        </dgm:presLayoutVars>
      </dgm:prSet>
      <dgm:spPr/>
    </dgm:pt>
    <dgm:pt modelId="{FC32735C-6D2B-40E7-8A34-E57F03D45FF4}" type="pres">
      <dgm:prSet presAssocID="{B2119E3F-A95B-4A9D-BF2A-A12F8A497452}" presName="sibTrans" presStyleCnt="0"/>
      <dgm:spPr/>
    </dgm:pt>
    <dgm:pt modelId="{C556A69D-8838-444C-89AC-F6D51738C260}" type="pres">
      <dgm:prSet presAssocID="{45B6810B-162D-43B6-894B-8836D817CC82}" presName="compNode" presStyleCnt="0"/>
      <dgm:spPr/>
    </dgm:pt>
    <dgm:pt modelId="{E9991C86-7693-4C91-9553-D1DE7655C5DB}" type="pres">
      <dgm:prSet presAssocID="{45B6810B-162D-43B6-894B-8836D817CC82}" presName="bgRect" presStyleLbl="bgShp" presStyleIdx="1" presStyleCnt="3"/>
      <dgm:spPr/>
    </dgm:pt>
    <dgm:pt modelId="{140875BF-A365-41A0-B78F-C09344DBAECF}" type="pres">
      <dgm:prSet presAssocID="{45B6810B-162D-43B6-894B-8836D817CC82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5A6E7E6-49ED-4B80-8092-4C7D156E436C}" type="pres">
      <dgm:prSet presAssocID="{45B6810B-162D-43B6-894B-8836D817CC82}" presName="spaceRect" presStyleCnt="0"/>
      <dgm:spPr/>
    </dgm:pt>
    <dgm:pt modelId="{99502F9E-2BA2-41CC-92DE-0EA994546C7E}" type="pres">
      <dgm:prSet presAssocID="{45B6810B-162D-43B6-894B-8836D817CC82}" presName="parTx" presStyleLbl="revTx" presStyleIdx="1" presStyleCnt="4" custScaleX="81644" custLinFactNeighborX="-10549" custLinFactNeighborY="6180">
        <dgm:presLayoutVars>
          <dgm:chMax val="0"/>
          <dgm:chPref val="0"/>
        </dgm:presLayoutVars>
      </dgm:prSet>
      <dgm:spPr/>
    </dgm:pt>
    <dgm:pt modelId="{3665BCF8-5906-4D03-9A57-FE0CE9067BEA}" type="pres">
      <dgm:prSet presAssocID="{45B6810B-162D-43B6-894B-8836D817CC82}" presName="desTx" presStyleLbl="revTx" presStyleIdx="2" presStyleCnt="4" custScaleX="115235">
        <dgm:presLayoutVars/>
      </dgm:prSet>
      <dgm:spPr/>
    </dgm:pt>
    <dgm:pt modelId="{1C842DD3-E829-4EE8-A1A2-820F8BBEEFF5}" type="pres">
      <dgm:prSet presAssocID="{F1397FE0-69DD-4BBD-A8F2-89C3D1820643}" presName="sibTrans" presStyleCnt="0"/>
      <dgm:spPr/>
    </dgm:pt>
    <dgm:pt modelId="{07023931-7CD5-4684-AEC6-B8F128B15AAB}" type="pres">
      <dgm:prSet presAssocID="{C4CBE351-3C32-4E7D-AF34-9562ADB80C36}" presName="compNode" presStyleCnt="0"/>
      <dgm:spPr/>
    </dgm:pt>
    <dgm:pt modelId="{C13BA82F-B7BD-4DCA-B7DE-452EA8816270}" type="pres">
      <dgm:prSet presAssocID="{C4CBE351-3C32-4E7D-AF34-9562ADB80C36}" presName="bgRect" presStyleLbl="bgShp" presStyleIdx="2" presStyleCnt="3"/>
      <dgm:spPr/>
    </dgm:pt>
    <dgm:pt modelId="{3A6F7AA0-2FAB-4579-B1FD-A6D39D1FD731}" type="pres">
      <dgm:prSet presAssocID="{C4CBE351-3C32-4E7D-AF34-9562ADB80C36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F39A5CF9-3A18-45F9-A77E-1345B85B9492}" type="pres">
      <dgm:prSet presAssocID="{C4CBE351-3C32-4E7D-AF34-9562ADB80C36}" presName="spaceRect" presStyleCnt="0"/>
      <dgm:spPr/>
    </dgm:pt>
    <dgm:pt modelId="{D75C1A2B-BA73-4129-8E77-4B6C0104BDF8}" type="pres">
      <dgm:prSet presAssocID="{C4CBE351-3C32-4E7D-AF34-9562ADB80C3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69A5504-404D-4EEC-AB61-1AB8E77B5A74}" type="presOf" srcId="{E09BE290-DC03-47C6-923F-D5603874A920}" destId="{8455671A-2A23-40BB-B6CC-A77194645020}" srcOrd="0" destOrd="0" presId="urn:microsoft.com/office/officeart/2018/2/layout/IconVerticalSolidList"/>
    <dgm:cxn modelId="{F8FA0F0D-BA45-48B6-AF88-787D3BB1FE7B}" type="presOf" srcId="{241074CA-BB2D-40BA-94F5-9069F85B1FAF}" destId="{56C2770B-4B08-4D84-9B1C-59D32E09A3C7}" srcOrd="0" destOrd="0" presId="urn:microsoft.com/office/officeart/2018/2/layout/IconVerticalSolidList"/>
    <dgm:cxn modelId="{B20CF66E-49F6-4B83-9EFE-0AD5402B0177}" srcId="{E09BE290-DC03-47C6-923F-D5603874A920}" destId="{241074CA-BB2D-40BA-94F5-9069F85B1FAF}" srcOrd="0" destOrd="0" parTransId="{81096149-3881-49C0-807E-16E647E5D069}" sibTransId="{B2119E3F-A95B-4A9D-BF2A-A12F8A497452}"/>
    <dgm:cxn modelId="{1D34DF78-EDC1-483B-A8BF-2A6F3EC544E5}" srcId="{E09BE290-DC03-47C6-923F-D5603874A920}" destId="{C4CBE351-3C32-4E7D-AF34-9562ADB80C36}" srcOrd="2" destOrd="0" parTransId="{EF60B9EC-8D27-4F75-85CB-8C9C7BF6EAF9}" sibTransId="{7CE4D4F0-2253-43FE-AD3B-521C8860EEC0}"/>
    <dgm:cxn modelId="{21E1F27F-3287-455C-9A7F-F902356BB6FA}" srcId="{E09BE290-DC03-47C6-923F-D5603874A920}" destId="{45B6810B-162D-43B6-894B-8836D817CC82}" srcOrd="1" destOrd="0" parTransId="{218D965E-FE79-4842-9BD9-A0658A49034A}" sibTransId="{F1397FE0-69DD-4BBD-A8F2-89C3D1820643}"/>
    <dgm:cxn modelId="{40771889-1127-4192-A10A-CE4CE0BE9E4E}" srcId="{45B6810B-162D-43B6-894B-8836D817CC82}" destId="{358A7713-E122-41C4-9368-608E15714B78}" srcOrd="0" destOrd="0" parTransId="{B7B2C9D4-F0E4-442F-9005-1D25512B3145}" sibTransId="{19BA804A-F9B2-44FB-B2CB-79B9D055017A}"/>
    <dgm:cxn modelId="{CEE533CA-8FED-42FF-9A30-3CA5B2C5F707}" type="presOf" srcId="{358A7713-E122-41C4-9368-608E15714B78}" destId="{3665BCF8-5906-4D03-9A57-FE0CE9067BEA}" srcOrd="0" destOrd="0" presId="urn:microsoft.com/office/officeart/2018/2/layout/IconVerticalSolidList"/>
    <dgm:cxn modelId="{9B4C67F2-6BA4-4314-BE76-EF6765B18F06}" type="presOf" srcId="{45B6810B-162D-43B6-894B-8836D817CC82}" destId="{99502F9E-2BA2-41CC-92DE-0EA994546C7E}" srcOrd="0" destOrd="0" presId="urn:microsoft.com/office/officeart/2018/2/layout/IconVerticalSolidList"/>
    <dgm:cxn modelId="{B9E426F5-83A5-490E-8FC0-2AD59648F5E9}" type="presOf" srcId="{C4CBE351-3C32-4E7D-AF34-9562ADB80C36}" destId="{D75C1A2B-BA73-4129-8E77-4B6C0104BDF8}" srcOrd="0" destOrd="0" presId="urn:microsoft.com/office/officeart/2018/2/layout/IconVerticalSolidList"/>
    <dgm:cxn modelId="{2C83AAFD-9371-4B65-B61A-8F80D96C7E00}" type="presParOf" srcId="{8455671A-2A23-40BB-B6CC-A77194645020}" destId="{A80B9A90-D591-4A08-9C39-88CDF56B01B3}" srcOrd="0" destOrd="0" presId="urn:microsoft.com/office/officeart/2018/2/layout/IconVerticalSolidList"/>
    <dgm:cxn modelId="{9D6997F2-CBBA-48AA-B191-E0882AD43E30}" type="presParOf" srcId="{A80B9A90-D591-4A08-9C39-88CDF56B01B3}" destId="{C215FE7C-E53E-4E1C-AAF8-80426461A6C3}" srcOrd="0" destOrd="0" presId="urn:microsoft.com/office/officeart/2018/2/layout/IconVerticalSolidList"/>
    <dgm:cxn modelId="{835A913C-7F5E-4425-9B35-5A3914A3A087}" type="presParOf" srcId="{A80B9A90-D591-4A08-9C39-88CDF56B01B3}" destId="{82044A5E-D8FE-41A7-8A70-8C0FC2537046}" srcOrd="1" destOrd="0" presId="urn:microsoft.com/office/officeart/2018/2/layout/IconVerticalSolidList"/>
    <dgm:cxn modelId="{D645085F-6CC8-4113-80C2-BA625F248EC9}" type="presParOf" srcId="{A80B9A90-D591-4A08-9C39-88CDF56B01B3}" destId="{6DA88C30-C7D5-424F-A799-FDA9551E84BA}" srcOrd="2" destOrd="0" presId="urn:microsoft.com/office/officeart/2018/2/layout/IconVerticalSolidList"/>
    <dgm:cxn modelId="{265503E2-FC72-4D04-A5D0-09D1522B771E}" type="presParOf" srcId="{A80B9A90-D591-4A08-9C39-88CDF56B01B3}" destId="{56C2770B-4B08-4D84-9B1C-59D32E09A3C7}" srcOrd="3" destOrd="0" presId="urn:microsoft.com/office/officeart/2018/2/layout/IconVerticalSolidList"/>
    <dgm:cxn modelId="{7233D4FF-8453-4F68-92A4-2123C12EC50C}" type="presParOf" srcId="{8455671A-2A23-40BB-B6CC-A77194645020}" destId="{FC32735C-6D2B-40E7-8A34-E57F03D45FF4}" srcOrd="1" destOrd="0" presId="urn:microsoft.com/office/officeart/2018/2/layout/IconVerticalSolidList"/>
    <dgm:cxn modelId="{5148DE76-BED3-48A2-AAE9-9CAC04B5EBE2}" type="presParOf" srcId="{8455671A-2A23-40BB-B6CC-A77194645020}" destId="{C556A69D-8838-444C-89AC-F6D51738C260}" srcOrd="2" destOrd="0" presId="urn:microsoft.com/office/officeart/2018/2/layout/IconVerticalSolidList"/>
    <dgm:cxn modelId="{9C05E44F-286F-498F-B6DA-5B4171BC0484}" type="presParOf" srcId="{C556A69D-8838-444C-89AC-F6D51738C260}" destId="{E9991C86-7693-4C91-9553-D1DE7655C5DB}" srcOrd="0" destOrd="0" presId="urn:microsoft.com/office/officeart/2018/2/layout/IconVerticalSolidList"/>
    <dgm:cxn modelId="{2A6A50CB-AE43-4071-97ED-4BBF48F2593F}" type="presParOf" srcId="{C556A69D-8838-444C-89AC-F6D51738C260}" destId="{140875BF-A365-41A0-B78F-C09344DBAECF}" srcOrd="1" destOrd="0" presId="urn:microsoft.com/office/officeart/2018/2/layout/IconVerticalSolidList"/>
    <dgm:cxn modelId="{526F7B66-6641-4016-B995-6E7BEAC0170C}" type="presParOf" srcId="{C556A69D-8838-444C-89AC-F6D51738C260}" destId="{E5A6E7E6-49ED-4B80-8092-4C7D156E436C}" srcOrd="2" destOrd="0" presId="urn:microsoft.com/office/officeart/2018/2/layout/IconVerticalSolidList"/>
    <dgm:cxn modelId="{7FCAD4A5-C6D0-4944-A6DB-03C8D6D540F3}" type="presParOf" srcId="{C556A69D-8838-444C-89AC-F6D51738C260}" destId="{99502F9E-2BA2-41CC-92DE-0EA994546C7E}" srcOrd="3" destOrd="0" presId="urn:microsoft.com/office/officeart/2018/2/layout/IconVerticalSolidList"/>
    <dgm:cxn modelId="{B102B939-BBDD-4E3B-858A-48572C96EC4A}" type="presParOf" srcId="{C556A69D-8838-444C-89AC-F6D51738C260}" destId="{3665BCF8-5906-4D03-9A57-FE0CE9067BEA}" srcOrd="4" destOrd="0" presId="urn:microsoft.com/office/officeart/2018/2/layout/IconVerticalSolidList"/>
    <dgm:cxn modelId="{A341CBB9-D7DF-45F6-AE39-98669A993472}" type="presParOf" srcId="{8455671A-2A23-40BB-B6CC-A77194645020}" destId="{1C842DD3-E829-4EE8-A1A2-820F8BBEEFF5}" srcOrd="3" destOrd="0" presId="urn:microsoft.com/office/officeart/2018/2/layout/IconVerticalSolidList"/>
    <dgm:cxn modelId="{586ACB46-7FBC-40D9-9B94-B045E1AE8E44}" type="presParOf" srcId="{8455671A-2A23-40BB-B6CC-A77194645020}" destId="{07023931-7CD5-4684-AEC6-B8F128B15AAB}" srcOrd="4" destOrd="0" presId="urn:microsoft.com/office/officeart/2018/2/layout/IconVerticalSolidList"/>
    <dgm:cxn modelId="{FC385DA9-024E-4BD1-B213-5ED64C5CF74D}" type="presParOf" srcId="{07023931-7CD5-4684-AEC6-B8F128B15AAB}" destId="{C13BA82F-B7BD-4DCA-B7DE-452EA8816270}" srcOrd="0" destOrd="0" presId="urn:microsoft.com/office/officeart/2018/2/layout/IconVerticalSolidList"/>
    <dgm:cxn modelId="{F7F3E49B-2E3E-4B2C-AD69-E643F783933D}" type="presParOf" srcId="{07023931-7CD5-4684-AEC6-B8F128B15AAB}" destId="{3A6F7AA0-2FAB-4579-B1FD-A6D39D1FD731}" srcOrd="1" destOrd="0" presId="urn:microsoft.com/office/officeart/2018/2/layout/IconVerticalSolidList"/>
    <dgm:cxn modelId="{9DDAEDE9-325D-4280-968F-003C1295C4A7}" type="presParOf" srcId="{07023931-7CD5-4684-AEC6-B8F128B15AAB}" destId="{F39A5CF9-3A18-45F9-A77E-1345B85B9492}" srcOrd="2" destOrd="0" presId="urn:microsoft.com/office/officeart/2018/2/layout/IconVerticalSolidList"/>
    <dgm:cxn modelId="{17250B23-210B-4837-A7F6-6CAF3BD7B3BD}" type="presParOf" srcId="{07023931-7CD5-4684-AEC6-B8F128B15AAB}" destId="{D75C1A2B-BA73-4129-8E77-4B6C0104BDF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979352-170A-44A1-BC03-DCA14A32C036}" type="doc">
      <dgm:prSet loTypeId="urn:microsoft.com/office/officeart/2005/8/layout/vList2" loCatId="list" qsTypeId="urn:microsoft.com/office/officeart/2005/8/quickstyle/simple1#2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F12CE5D0-79C6-48F8-BA9E-CB727CE2FDA9}">
      <dgm:prSet custT="1"/>
      <dgm:spPr/>
      <dgm:t>
        <a:bodyPr/>
        <a:lstStyle/>
        <a:p>
          <a:r>
            <a:rPr lang="en-US" sz="3200" b="1"/>
            <a:t>Register patrons with print disabilities</a:t>
          </a:r>
        </a:p>
      </dgm:t>
      <dgm:extLst>
        <a:ext uri="{E40237B7-FDA0-4F09-8148-C483321AD2D9}">
          <dgm14:cNvPr xmlns:dgm14="http://schemas.microsoft.com/office/drawing/2010/diagram" id="0" name="" descr="Register patrons with print disabilities&#10;Request books from CELA's collection&#10;Access CELA statistics&#10;Promote CELA services in community"/>
        </a:ext>
      </dgm:extLst>
    </dgm:pt>
    <dgm:pt modelId="{95F671DF-014B-4BED-8B29-B346414E50DA}" type="parTrans" cxnId="{3BBFA6AD-52EF-4C3D-94C6-79EF044C74D3}">
      <dgm:prSet/>
      <dgm:spPr/>
      <dgm:t>
        <a:bodyPr/>
        <a:lstStyle/>
        <a:p>
          <a:endParaRPr lang="en-US" sz="1600"/>
        </a:p>
      </dgm:t>
    </dgm:pt>
    <dgm:pt modelId="{0BFA7654-CBB6-463C-AAC7-B5954F923002}" type="sibTrans" cxnId="{3BBFA6AD-52EF-4C3D-94C6-79EF044C74D3}">
      <dgm:prSet/>
      <dgm:spPr/>
      <dgm:t>
        <a:bodyPr/>
        <a:lstStyle/>
        <a:p>
          <a:endParaRPr lang="en-US" sz="1600"/>
        </a:p>
      </dgm:t>
    </dgm:pt>
    <dgm:pt modelId="{FC9059AF-2AD4-4972-A9F8-02DEC6E5EAE3}">
      <dgm:prSet custT="1"/>
      <dgm:spPr/>
      <dgm:t>
        <a:bodyPr/>
        <a:lstStyle/>
        <a:p>
          <a:r>
            <a:rPr lang="en-US" sz="3200" b="1"/>
            <a:t>Request books from CELA’s collection</a:t>
          </a:r>
        </a:p>
      </dgm:t>
    </dgm:pt>
    <dgm:pt modelId="{AA7E5498-F444-444C-A305-6E99182289F8}" type="parTrans" cxnId="{7950CEAD-53A6-4EA4-8426-AC900018C5FB}">
      <dgm:prSet/>
      <dgm:spPr/>
      <dgm:t>
        <a:bodyPr/>
        <a:lstStyle/>
        <a:p>
          <a:endParaRPr lang="en-US" sz="1600"/>
        </a:p>
      </dgm:t>
    </dgm:pt>
    <dgm:pt modelId="{96A3F9EC-2978-4FE2-B1BB-7DA2557AE7BC}" type="sibTrans" cxnId="{7950CEAD-53A6-4EA4-8426-AC900018C5FB}">
      <dgm:prSet/>
      <dgm:spPr/>
      <dgm:t>
        <a:bodyPr/>
        <a:lstStyle/>
        <a:p>
          <a:endParaRPr lang="en-US" sz="1600"/>
        </a:p>
      </dgm:t>
    </dgm:pt>
    <dgm:pt modelId="{F80CE5CA-654D-4D18-A682-39DEEB7B7ADB}">
      <dgm:prSet custT="1"/>
      <dgm:spPr/>
      <dgm:t>
        <a:bodyPr/>
        <a:lstStyle/>
        <a:p>
          <a:r>
            <a:rPr lang="en-US" sz="3200" b="1"/>
            <a:t>Access CELA statistics</a:t>
          </a:r>
        </a:p>
      </dgm:t>
    </dgm:pt>
    <dgm:pt modelId="{DEB10F2A-F4BB-4632-AA3A-89E8F299B801}" type="parTrans" cxnId="{ABACCE10-E37D-43C6-AC32-5FF865BE7AE3}">
      <dgm:prSet/>
      <dgm:spPr/>
      <dgm:t>
        <a:bodyPr/>
        <a:lstStyle/>
        <a:p>
          <a:endParaRPr lang="en-US" sz="1600"/>
        </a:p>
      </dgm:t>
    </dgm:pt>
    <dgm:pt modelId="{6869FB06-E520-4D5C-8EF7-B54346383539}" type="sibTrans" cxnId="{ABACCE10-E37D-43C6-AC32-5FF865BE7AE3}">
      <dgm:prSet/>
      <dgm:spPr/>
      <dgm:t>
        <a:bodyPr/>
        <a:lstStyle/>
        <a:p>
          <a:endParaRPr lang="en-US" sz="1600"/>
        </a:p>
      </dgm:t>
    </dgm:pt>
    <dgm:pt modelId="{82BC0997-52A8-4C4F-B819-B7042A7409BA}">
      <dgm:prSet custT="1"/>
      <dgm:spPr/>
      <dgm:t>
        <a:bodyPr/>
        <a:lstStyle/>
        <a:p>
          <a:r>
            <a:rPr lang="en-US" sz="3200" b="1"/>
            <a:t>Promote CELA services in community</a:t>
          </a:r>
        </a:p>
      </dgm:t>
    </dgm:pt>
    <dgm:pt modelId="{78A51A26-13D6-4629-A64F-6DCE7C8E3AB0}" type="parTrans" cxnId="{F6B61648-F9F8-484D-B3EB-0DB4744D8BC2}">
      <dgm:prSet/>
      <dgm:spPr/>
      <dgm:t>
        <a:bodyPr/>
        <a:lstStyle/>
        <a:p>
          <a:endParaRPr lang="en-US" sz="1600"/>
        </a:p>
      </dgm:t>
    </dgm:pt>
    <dgm:pt modelId="{07497757-3789-4EA5-BFAA-FB3134F660E2}" type="sibTrans" cxnId="{F6B61648-F9F8-484D-B3EB-0DB4744D8BC2}">
      <dgm:prSet/>
      <dgm:spPr/>
      <dgm:t>
        <a:bodyPr/>
        <a:lstStyle/>
        <a:p>
          <a:endParaRPr lang="en-US" sz="1600"/>
        </a:p>
      </dgm:t>
    </dgm:pt>
    <dgm:pt modelId="{6BFE5570-EDD5-4F4B-BE24-EA4ADD30FEA4}" type="pres">
      <dgm:prSet presAssocID="{7E979352-170A-44A1-BC03-DCA14A32C036}" presName="linear" presStyleCnt="0">
        <dgm:presLayoutVars>
          <dgm:animLvl val="lvl"/>
          <dgm:resizeHandles val="exact"/>
        </dgm:presLayoutVars>
      </dgm:prSet>
      <dgm:spPr/>
    </dgm:pt>
    <dgm:pt modelId="{06AAD1C7-DB1A-4847-B3DE-BEC3161E3F28}" type="pres">
      <dgm:prSet presAssocID="{F12CE5D0-79C6-48F8-BA9E-CB727CE2FDA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6A0D812-AFAE-4D6B-9ED9-B7D3A598137B}" type="pres">
      <dgm:prSet presAssocID="{0BFA7654-CBB6-463C-AAC7-B5954F923002}" presName="spacer" presStyleCnt="0"/>
      <dgm:spPr/>
    </dgm:pt>
    <dgm:pt modelId="{FB15D22B-8B53-47E6-8D00-A489C0299048}" type="pres">
      <dgm:prSet presAssocID="{FC9059AF-2AD4-4972-A9F8-02DEC6E5EAE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0B62FE3-8AAC-45F2-88F8-30DE9F8ABC2F}" type="pres">
      <dgm:prSet presAssocID="{96A3F9EC-2978-4FE2-B1BB-7DA2557AE7BC}" presName="spacer" presStyleCnt="0"/>
      <dgm:spPr/>
    </dgm:pt>
    <dgm:pt modelId="{B60F11F4-E85A-471D-807F-7F6C90433144}" type="pres">
      <dgm:prSet presAssocID="{F80CE5CA-654D-4D18-A682-39DEEB7B7ADB}" presName="parentText" presStyleLbl="node1" presStyleIdx="2" presStyleCnt="4" custLinFactNeighborX="1610" custLinFactNeighborY="19949">
        <dgm:presLayoutVars>
          <dgm:chMax val="0"/>
          <dgm:bulletEnabled val="1"/>
        </dgm:presLayoutVars>
      </dgm:prSet>
      <dgm:spPr/>
    </dgm:pt>
    <dgm:pt modelId="{329C401E-931C-41E7-AEB4-720595DCB4CE}" type="pres">
      <dgm:prSet presAssocID="{6869FB06-E520-4D5C-8EF7-B54346383539}" presName="spacer" presStyleCnt="0"/>
      <dgm:spPr/>
    </dgm:pt>
    <dgm:pt modelId="{899C31DC-1622-4883-A6B3-38E4C46F198D}" type="pres">
      <dgm:prSet presAssocID="{82BC0997-52A8-4C4F-B819-B7042A7409B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5A88402-0614-482B-9A2F-65297FE52C1A}" type="presOf" srcId="{F80CE5CA-654D-4D18-A682-39DEEB7B7ADB}" destId="{B60F11F4-E85A-471D-807F-7F6C90433144}" srcOrd="0" destOrd="0" presId="urn:microsoft.com/office/officeart/2005/8/layout/vList2"/>
    <dgm:cxn modelId="{ABACCE10-E37D-43C6-AC32-5FF865BE7AE3}" srcId="{7E979352-170A-44A1-BC03-DCA14A32C036}" destId="{F80CE5CA-654D-4D18-A682-39DEEB7B7ADB}" srcOrd="2" destOrd="0" parTransId="{DEB10F2A-F4BB-4632-AA3A-89E8F299B801}" sibTransId="{6869FB06-E520-4D5C-8EF7-B54346383539}"/>
    <dgm:cxn modelId="{26E81F31-EA76-4E6B-8D9A-28E35725779F}" type="presOf" srcId="{FC9059AF-2AD4-4972-A9F8-02DEC6E5EAE3}" destId="{FB15D22B-8B53-47E6-8D00-A489C0299048}" srcOrd="0" destOrd="0" presId="urn:microsoft.com/office/officeart/2005/8/layout/vList2"/>
    <dgm:cxn modelId="{F6B61648-F9F8-484D-B3EB-0DB4744D8BC2}" srcId="{7E979352-170A-44A1-BC03-DCA14A32C036}" destId="{82BC0997-52A8-4C4F-B819-B7042A7409BA}" srcOrd="3" destOrd="0" parTransId="{78A51A26-13D6-4629-A64F-6DCE7C8E3AB0}" sibTransId="{07497757-3789-4EA5-BFAA-FB3134F660E2}"/>
    <dgm:cxn modelId="{7E8F478D-04D2-4EE1-80F3-2C9C4FEDEA94}" type="presOf" srcId="{7E979352-170A-44A1-BC03-DCA14A32C036}" destId="{6BFE5570-EDD5-4F4B-BE24-EA4ADD30FEA4}" srcOrd="0" destOrd="0" presId="urn:microsoft.com/office/officeart/2005/8/layout/vList2"/>
    <dgm:cxn modelId="{3BBFA6AD-52EF-4C3D-94C6-79EF044C74D3}" srcId="{7E979352-170A-44A1-BC03-DCA14A32C036}" destId="{F12CE5D0-79C6-48F8-BA9E-CB727CE2FDA9}" srcOrd="0" destOrd="0" parTransId="{95F671DF-014B-4BED-8B29-B346414E50DA}" sibTransId="{0BFA7654-CBB6-463C-AAC7-B5954F923002}"/>
    <dgm:cxn modelId="{7950CEAD-53A6-4EA4-8426-AC900018C5FB}" srcId="{7E979352-170A-44A1-BC03-DCA14A32C036}" destId="{FC9059AF-2AD4-4972-A9F8-02DEC6E5EAE3}" srcOrd="1" destOrd="0" parTransId="{AA7E5498-F444-444C-A305-6E99182289F8}" sibTransId="{96A3F9EC-2978-4FE2-B1BB-7DA2557AE7BC}"/>
    <dgm:cxn modelId="{0FC0B5AF-5337-4683-AED9-91C20BE8B042}" type="presOf" srcId="{F12CE5D0-79C6-48F8-BA9E-CB727CE2FDA9}" destId="{06AAD1C7-DB1A-4847-B3DE-BEC3161E3F28}" srcOrd="0" destOrd="0" presId="urn:microsoft.com/office/officeart/2005/8/layout/vList2"/>
    <dgm:cxn modelId="{113E81CE-645E-47DF-88FC-A4A371039218}" type="presOf" srcId="{82BC0997-52A8-4C4F-B819-B7042A7409BA}" destId="{899C31DC-1622-4883-A6B3-38E4C46F198D}" srcOrd="0" destOrd="0" presId="urn:microsoft.com/office/officeart/2005/8/layout/vList2"/>
    <dgm:cxn modelId="{0CCDF84D-C1A4-455C-8994-9A0E9BA7D23C}" type="presParOf" srcId="{6BFE5570-EDD5-4F4B-BE24-EA4ADD30FEA4}" destId="{06AAD1C7-DB1A-4847-B3DE-BEC3161E3F28}" srcOrd="0" destOrd="0" presId="urn:microsoft.com/office/officeart/2005/8/layout/vList2"/>
    <dgm:cxn modelId="{AA1BF32D-7E00-4DE3-BF19-027989B136F7}" type="presParOf" srcId="{6BFE5570-EDD5-4F4B-BE24-EA4ADD30FEA4}" destId="{16A0D812-AFAE-4D6B-9ED9-B7D3A598137B}" srcOrd="1" destOrd="0" presId="urn:microsoft.com/office/officeart/2005/8/layout/vList2"/>
    <dgm:cxn modelId="{DFA31383-A285-47F5-9314-A37134DE0491}" type="presParOf" srcId="{6BFE5570-EDD5-4F4B-BE24-EA4ADD30FEA4}" destId="{FB15D22B-8B53-47E6-8D00-A489C0299048}" srcOrd="2" destOrd="0" presId="urn:microsoft.com/office/officeart/2005/8/layout/vList2"/>
    <dgm:cxn modelId="{F2C9807E-CE3B-4426-86E5-D8242470AF5D}" type="presParOf" srcId="{6BFE5570-EDD5-4F4B-BE24-EA4ADD30FEA4}" destId="{50B62FE3-8AAC-45F2-88F8-30DE9F8ABC2F}" srcOrd="3" destOrd="0" presId="urn:microsoft.com/office/officeart/2005/8/layout/vList2"/>
    <dgm:cxn modelId="{D86C4207-6420-46C4-AB7C-9439BE452506}" type="presParOf" srcId="{6BFE5570-EDD5-4F4B-BE24-EA4ADD30FEA4}" destId="{B60F11F4-E85A-471D-807F-7F6C90433144}" srcOrd="4" destOrd="0" presId="urn:microsoft.com/office/officeart/2005/8/layout/vList2"/>
    <dgm:cxn modelId="{63486E90-DE41-4E15-BEF0-7F968648B13A}" type="presParOf" srcId="{6BFE5570-EDD5-4F4B-BE24-EA4ADD30FEA4}" destId="{329C401E-931C-41E7-AEB4-720595DCB4CE}" srcOrd="5" destOrd="0" presId="urn:microsoft.com/office/officeart/2005/8/layout/vList2"/>
    <dgm:cxn modelId="{07F45869-86A0-476B-AA8E-1833CAA5542B}" type="presParOf" srcId="{6BFE5570-EDD5-4F4B-BE24-EA4ADD30FEA4}" destId="{899C31DC-1622-4883-A6B3-38E4C46F198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F329CC-02F3-47B5-B346-2EC55C74D861}" type="doc">
      <dgm:prSet loTypeId="urn:microsoft.com/office/officeart/2005/8/layout/hProcess11" loCatId="process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en-CA"/>
        </a:p>
      </dgm:t>
    </dgm:pt>
    <dgm:pt modelId="{D42021BF-6402-4B09-B5D3-C55B24BCCF8B}">
      <dgm:prSet phldrT="[Text]" custT="1"/>
      <dgm:spPr/>
      <dgm:t>
        <a:bodyPr/>
        <a:lstStyle/>
        <a:p>
          <a:r>
            <a:rPr lang="en-US" sz="4000"/>
            <a:t>Welcome email</a:t>
          </a:r>
          <a:endParaRPr lang="en-CA" sz="4000"/>
        </a:p>
      </dgm:t>
    </dgm:pt>
    <dgm:pt modelId="{4339FF0E-F38F-4861-A92B-F23C55ACF023}" type="parTrans" cxnId="{B14492C0-57DB-4ED9-A21B-ADD2247A2FA4}">
      <dgm:prSet/>
      <dgm:spPr/>
      <dgm:t>
        <a:bodyPr/>
        <a:lstStyle/>
        <a:p>
          <a:endParaRPr lang="en-CA"/>
        </a:p>
      </dgm:t>
    </dgm:pt>
    <dgm:pt modelId="{612A6B93-F732-406E-9C15-4A8E27B7D4E8}" type="sibTrans" cxnId="{B14492C0-57DB-4ED9-A21B-ADD2247A2FA4}">
      <dgm:prSet/>
      <dgm:spPr/>
      <dgm:t>
        <a:bodyPr/>
        <a:lstStyle/>
        <a:p>
          <a:endParaRPr lang="en-CA"/>
        </a:p>
      </dgm:t>
    </dgm:pt>
    <dgm:pt modelId="{6382BB22-9711-429B-8321-12F67ACC118E}">
      <dgm:prSet phldrT="[Text]" custT="1"/>
      <dgm:spPr/>
      <dgm:t>
        <a:bodyPr/>
        <a:lstStyle/>
        <a:p>
          <a:r>
            <a:rPr lang="en-US" sz="4000"/>
            <a:t>Starter books</a:t>
          </a:r>
          <a:endParaRPr lang="en-CA" sz="4000"/>
        </a:p>
      </dgm:t>
    </dgm:pt>
    <dgm:pt modelId="{A186C4CB-8224-4954-A6C0-38837CFC9076}" type="parTrans" cxnId="{3652FD98-1731-4136-9482-13BAC39F6A74}">
      <dgm:prSet/>
      <dgm:spPr/>
      <dgm:t>
        <a:bodyPr/>
        <a:lstStyle/>
        <a:p>
          <a:endParaRPr lang="en-CA"/>
        </a:p>
      </dgm:t>
    </dgm:pt>
    <dgm:pt modelId="{F5725DE9-0165-4B05-BFF5-45F0DBD71615}" type="sibTrans" cxnId="{3652FD98-1731-4136-9482-13BAC39F6A74}">
      <dgm:prSet/>
      <dgm:spPr/>
      <dgm:t>
        <a:bodyPr/>
        <a:lstStyle/>
        <a:p>
          <a:endParaRPr lang="en-CA"/>
        </a:p>
      </dgm:t>
    </dgm:pt>
    <dgm:pt modelId="{F32F0FE7-3C01-4F54-AD90-FDDF284005CE}">
      <dgm:prSet phldrT="[Text]" custT="1"/>
      <dgm:spPr/>
      <dgm:t>
        <a:bodyPr/>
        <a:lstStyle/>
        <a:p>
          <a:r>
            <a:rPr lang="en-US" sz="4000"/>
            <a:t>Call from CELA</a:t>
          </a:r>
          <a:endParaRPr lang="en-CA" sz="4000"/>
        </a:p>
      </dgm:t>
    </dgm:pt>
    <dgm:pt modelId="{DDE6DAA2-49A3-43B0-A857-769ADBE537FD}" type="parTrans" cxnId="{3F706DB5-22AC-4F23-AC1C-667BDB9AA032}">
      <dgm:prSet/>
      <dgm:spPr/>
      <dgm:t>
        <a:bodyPr/>
        <a:lstStyle/>
        <a:p>
          <a:endParaRPr lang="en-CA"/>
        </a:p>
      </dgm:t>
    </dgm:pt>
    <dgm:pt modelId="{B8F2C789-74B3-40C1-AEDC-9CD9F6C4CA46}" type="sibTrans" cxnId="{3F706DB5-22AC-4F23-AC1C-667BDB9AA032}">
      <dgm:prSet/>
      <dgm:spPr/>
      <dgm:t>
        <a:bodyPr/>
        <a:lstStyle/>
        <a:p>
          <a:endParaRPr lang="en-CA"/>
        </a:p>
      </dgm:t>
    </dgm:pt>
    <dgm:pt modelId="{C675BBAA-12AF-45F3-A7B9-AB1DAD4A37AD}" type="pres">
      <dgm:prSet presAssocID="{8EF329CC-02F3-47B5-B346-2EC55C74D861}" presName="Name0" presStyleCnt="0">
        <dgm:presLayoutVars>
          <dgm:dir/>
          <dgm:resizeHandles val="exact"/>
        </dgm:presLayoutVars>
      </dgm:prSet>
      <dgm:spPr/>
    </dgm:pt>
    <dgm:pt modelId="{93B5CA9D-425F-45F5-A1E0-7D54EE6199FE}" type="pres">
      <dgm:prSet presAssocID="{8EF329CC-02F3-47B5-B346-2EC55C74D861}" presName="arrow" presStyleLbl="bgShp" presStyleIdx="0" presStyleCnt="1"/>
      <dgm:spPr/>
    </dgm:pt>
    <dgm:pt modelId="{5142F240-F453-45C4-A1E4-ED36571274C3}" type="pres">
      <dgm:prSet presAssocID="{8EF329CC-02F3-47B5-B346-2EC55C74D861}" presName="points" presStyleCnt="0"/>
      <dgm:spPr/>
    </dgm:pt>
    <dgm:pt modelId="{3A413698-99F0-46F6-80AD-F12002EF8C6D}" type="pres">
      <dgm:prSet presAssocID="{D42021BF-6402-4B09-B5D3-C55B24BCCF8B}" presName="compositeA" presStyleCnt="0"/>
      <dgm:spPr/>
    </dgm:pt>
    <dgm:pt modelId="{F3EADAFE-0223-4104-8AD1-EB0D160F4DBD}" type="pres">
      <dgm:prSet presAssocID="{D42021BF-6402-4B09-B5D3-C55B24BCCF8B}" presName="textA" presStyleLbl="revTx" presStyleIdx="0" presStyleCnt="3">
        <dgm:presLayoutVars>
          <dgm:bulletEnabled val="1"/>
        </dgm:presLayoutVars>
      </dgm:prSet>
      <dgm:spPr/>
    </dgm:pt>
    <dgm:pt modelId="{2C5A252F-71E6-46E6-93D0-9C143DD6AFF2}" type="pres">
      <dgm:prSet presAssocID="{D42021BF-6402-4B09-B5D3-C55B24BCCF8B}" presName="circleA" presStyleLbl="node1" presStyleIdx="0" presStyleCnt="3"/>
      <dgm:spPr/>
    </dgm:pt>
    <dgm:pt modelId="{6C6735A8-C767-4076-9A04-2FF053C2165D}" type="pres">
      <dgm:prSet presAssocID="{D42021BF-6402-4B09-B5D3-C55B24BCCF8B}" presName="spaceA" presStyleCnt="0"/>
      <dgm:spPr/>
    </dgm:pt>
    <dgm:pt modelId="{DF6B831C-492D-48B9-8697-C34F5DB43EFB}" type="pres">
      <dgm:prSet presAssocID="{612A6B93-F732-406E-9C15-4A8E27B7D4E8}" presName="space" presStyleCnt="0"/>
      <dgm:spPr/>
    </dgm:pt>
    <dgm:pt modelId="{87F68BC5-948C-4191-9163-0B9CE5A3D57A}" type="pres">
      <dgm:prSet presAssocID="{6382BB22-9711-429B-8321-12F67ACC118E}" presName="compositeB" presStyleCnt="0"/>
      <dgm:spPr/>
    </dgm:pt>
    <dgm:pt modelId="{B955A6ED-550F-4246-BFA2-5C1129D3E2E2}" type="pres">
      <dgm:prSet presAssocID="{6382BB22-9711-429B-8321-12F67ACC118E}" presName="textB" presStyleLbl="revTx" presStyleIdx="1" presStyleCnt="3">
        <dgm:presLayoutVars>
          <dgm:bulletEnabled val="1"/>
        </dgm:presLayoutVars>
      </dgm:prSet>
      <dgm:spPr/>
    </dgm:pt>
    <dgm:pt modelId="{C8D20ED5-0882-4D7B-B8BA-2ED0B2E7196C}" type="pres">
      <dgm:prSet presAssocID="{6382BB22-9711-429B-8321-12F67ACC118E}" presName="circleB" presStyleLbl="node1" presStyleIdx="1" presStyleCnt="3"/>
      <dgm:spPr/>
    </dgm:pt>
    <dgm:pt modelId="{92EBA0E3-13E7-415B-9CFA-6A2E962DA210}" type="pres">
      <dgm:prSet presAssocID="{6382BB22-9711-429B-8321-12F67ACC118E}" presName="spaceB" presStyleCnt="0"/>
      <dgm:spPr/>
    </dgm:pt>
    <dgm:pt modelId="{6FDEBCAA-306A-4031-94CB-B215335F0903}" type="pres">
      <dgm:prSet presAssocID="{F5725DE9-0165-4B05-BFF5-45F0DBD71615}" presName="space" presStyleCnt="0"/>
      <dgm:spPr/>
    </dgm:pt>
    <dgm:pt modelId="{32218754-D733-4452-AD58-FABF0D6B1EE1}" type="pres">
      <dgm:prSet presAssocID="{F32F0FE7-3C01-4F54-AD90-FDDF284005CE}" presName="compositeA" presStyleCnt="0"/>
      <dgm:spPr/>
    </dgm:pt>
    <dgm:pt modelId="{A76AD374-AA5B-4683-AC0C-8237471E1E93}" type="pres">
      <dgm:prSet presAssocID="{F32F0FE7-3C01-4F54-AD90-FDDF284005CE}" presName="textA" presStyleLbl="revTx" presStyleIdx="2" presStyleCnt="3">
        <dgm:presLayoutVars>
          <dgm:bulletEnabled val="1"/>
        </dgm:presLayoutVars>
      </dgm:prSet>
      <dgm:spPr/>
    </dgm:pt>
    <dgm:pt modelId="{10E99F5E-E183-4E3C-85E3-72D1224D8EF0}" type="pres">
      <dgm:prSet presAssocID="{F32F0FE7-3C01-4F54-AD90-FDDF284005CE}" presName="circleA" presStyleLbl="node1" presStyleIdx="2" presStyleCnt="3"/>
      <dgm:spPr/>
    </dgm:pt>
    <dgm:pt modelId="{04A3F151-12ED-46F0-9C47-8DAB1F98582F}" type="pres">
      <dgm:prSet presAssocID="{F32F0FE7-3C01-4F54-AD90-FDDF284005CE}" presName="spaceA" presStyleCnt="0"/>
      <dgm:spPr/>
    </dgm:pt>
  </dgm:ptLst>
  <dgm:cxnLst>
    <dgm:cxn modelId="{2D06F841-3DDD-4477-9769-9A5B903FC96A}" type="presOf" srcId="{6382BB22-9711-429B-8321-12F67ACC118E}" destId="{B955A6ED-550F-4246-BFA2-5C1129D3E2E2}" srcOrd="0" destOrd="0" presId="urn:microsoft.com/office/officeart/2005/8/layout/hProcess11"/>
    <dgm:cxn modelId="{38886159-DD8C-4733-8183-639D09C7F807}" type="presOf" srcId="{D42021BF-6402-4B09-B5D3-C55B24BCCF8B}" destId="{F3EADAFE-0223-4104-8AD1-EB0D160F4DBD}" srcOrd="0" destOrd="0" presId="urn:microsoft.com/office/officeart/2005/8/layout/hProcess11"/>
    <dgm:cxn modelId="{5DEE088A-B3BE-4927-ADC0-7C8570BCF47C}" type="presOf" srcId="{F32F0FE7-3C01-4F54-AD90-FDDF284005CE}" destId="{A76AD374-AA5B-4683-AC0C-8237471E1E93}" srcOrd="0" destOrd="0" presId="urn:microsoft.com/office/officeart/2005/8/layout/hProcess11"/>
    <dgm:cxn modelId="{3652FD98-1731-4136-9482-13BAC39F6A74}" srcId="{8EF329CC-02F3-47B5-B346-2EC55C74D861}" destId="{6382BB22-9711-429B-8321-12F67ACC118E}" srcOrd="1" destOrd="0" parTransId="{A186C4CB-8224-4954-A6C0-38837CFC9076}" sibTransId="{F5725DE9-0165-4B05-BFF5-45F0DBD71615}"/>
    <dgm:cxn modelId="{3F706DB5-22AC-4F23-AC1C-667BDB9AA032}" srcId="{8EF329CC-02F3-47B5-B346-2EC55C74D861}" destId="{F32F0FE7-3C01-4F54-AD90-FDDF284005CE}" srcOrd="2" destOrd="0" parTransId="{DDE6DAA2-49A3-43B0-A857-769ADBE537FD}" sibTransId="{B8F2C789-74B3-40C1-AEDC-9CD9F6C4CA46}"/>
    <dgm:cxn modelId="{B14492C0-57DB-4ED9-A21B-ADD2247A2FA4}" srcId="{8EF329CC-02F3-47B5-B346-2EC55C74D861}" destId="{D42021BF-6402-4B09-B5D3-C55B24BCCF8B}" srcOrd="0" destOrd="0" parTransId="{4339FF0E-F38F-4861-A92B-F23C55ACF023}" sibTransId="{612A6B93-F732-406E-9C15-4A8E27B7D4E8}"/>
    <dgm:cxn modelId="{EE0454EB-62E8-4C39-8AC6-E69448230BC2}" type="presOf" srcId="{8EF329CC-02F3-47B5-B346-2EC55C74D861}" destId="{C675BBAA-12AF-45F3-A7B9-AB1DAD4A37AD}" srcOrd="0" destOrd="0" presId="urn:microsoft.com/office/officeart/2005/8/layout/hProcess11"/>
    <dgm:cxn modelId="{D59918E7-3004-4609-834B-213E1A5DA2C1}" type="presParOf" srcId="{C675BBAA-12AF-45F3-A7B9-AB1DAD4A37AD}" destId="{93B5CA9D-425F-45F5-A1E0-7D54EE6199FE}" srcOrd="0" destOrd="0" presId="urn:microsoft.com/office/officeart/2005/8/layout/hProcess11"/>
    <dgm:cxn modelId="{712B7681-71E2-4C37-B4DF-E3BF76569D27}" type="presParOf" srcId="{C675BBAA-12AF-45F3-A7B9-AB1DAD4A37AD}" destId="{5142F240-F453-45C4-A1E4-ED36571274C3}" srcOrd="1" destOrd="0" presId="urn:microsoft.com/office/officeart/2005/8/layout/hProcess11"/>
    <dgm:cxn modelId="{AD376368-D307-479C-87BA-CE621FEF49AB}" type="presParOf" srcId="{5142F240-F453-45C4-A1E4-ED36571274C3}" destId="{3A413698-99F0-46F6-80AD-F12002EF8C6D}" srcOrd="0" destOrd="0" presId="urn:microsoft.com/office/officeart/2005/8/layout/hProcess11"/>
    <dgm:cxn modelId="{6F65E4E5-3C86-4C43-998E-1C2DEB1FA726}" type="presParOf" srcId="{3A413698-99F0-46F6-80AD-F12002EF8C6D}" destId="{F3EADAFE-0223-4104-8AD1-EB0D160F4DBD}" srcOrd="0" destOrd="0" presId="urn:microsoft.com/office/officeart/2005/8/layout/hProcess11"/>
    <dgm:cxn modelId="{0057ABA3-8BAA-4FFF-9DFC-7486A31E8385}" type="presParOf" srcId="{3A413698-99F0-46F6-80AD-F12002EF8C6D}" destId="{2C5A252F-71E6-46E6-93D0-9C143DD6AFF2}" srcOrd="1" destOrd="0" presId="urn:microsoft.com/office/officeart/2005/8/layout/hProcess11"/>
    <dgm:cxn modelId="{A0808476-9F95-4A04-9814-72A287AF2467}" type="presParOf" srcId="{3A413698-99F0-46F6-80AD-F12002EF8C6D}" destId="{6C6735A8-C767-4076-9A04-2FF053C2165D}" srcOrd="2" destOrd="0" presId="urn:microsoft.com/office/officeart/2005/8/layout/hProcess11"/>
    <dgm:cxn modelId="{39FDBA33-A8A6-4E67-B218-48E615536750}" type="presParOf" srcId="{5142F240-F453-45C4-A1E4-ED36571274C3}" destId="{DF6B831C-492D-48B9-8697-C34F5DB43EFB}" srcOrd="1" destOrd="0" presId="urn:microsoft.com/office/officeart/2005/8/layout/hProcess11"/>
    <dgm:cxn modelId="{E5A8F221-19E6-4C75-803B-CF6D4C026E95}" type="presParOf" srcId="{5142F240-F453-45C4-A1E4-ED36571274C3}" destId="{87F68BC5-948C-4191-9163-0B9CE5A3D57A}" srcOrd="2" destOrd="0" presId="urn:microsoft.com/office/officeart/2005/8/layout/hProcess11"/>
    <dgm:cxn modelId="{DC79839C-D0EC-4BBA-88DC-52CECEC5F039}" type="presParOf" srcId="{87F68BC5-948C-4191-9163-0B9CE5A3D57A}" destId="{B955A6ED-550F-4246-BFA2-5C1129D3E2E2}" srcOrd="0" destOrd="0" presId="urn:microsoft.com/office/officeart/2005/8/layout/hProcess11"/>
    <dgm:cxn modelId="{C28F749F-582F-4EB9-8DE3-2AFD210023A0}" type="presParOf" srcId="{87F68BC5-948C-4191-9163-0B9CE5A3D57A}" destId="{C8D20ED5-0882-4D7B-B8BA-2ED0B2E7196C}" srcOrd="1" destOrd="0" presId="urn:microsoft.com/office/officeart/2005/8/layout/hProcess11"/>
    <dgm:cxn modelId="{04B35912-0201-4039-91CA-F7161E4106CE}" type="presParOf" srcId="{87F68BC5-948C-4191-9163-0B9CE5A3D57A}" destId="{92EBA0E3-13E7-415B-9CFA-6A2E962DA210}" srcOrd="2" destOrd="0" presId="urn:microsoft.com/office/officeart/2005/8/layout/hProcess11"/>
    <dgm:cxn modelId="{E459F38A-1BEF-45CB-96A7-75A9BFE5C121}" type="presParOf" srcId="{5142F240-F453-45C4-A1E4-ED36571274C3}" destId="{6FDEBCAA-306A-4031-94CB-B215335F0903}" srcOrd="3" destOrd="0" presId="urn:microsoft.com/office/officeart/2005/8/layout/hProcess11"/>
    <dgm:cxn modelId="{A0587CF7-B3C1-4028-9DC9-07EA90CD2C28}" type="presParOf" srcId="{5142F240-F453-45C4-A1E4-ED36571274C3}" destId="{32218754-D733-4452-AD58-FABF0D6B1EE1}" srcOrd="4" destOrd="0" presId="urn:microsoft.com/office/officeart/2005/8/layout/hProcess11"/>
    <dgm:cxn modelId="{32B384F5-A2C2-4C18-B6A2-33A76803D466}" type="presParOf" srcId="{32218754-D733-4452-AD58-FABF0D6B1EE1}" destId="{A76AD374-AA5B-4683-AC0C-8237471E1E93}" srcOrd="0" destOrd="0" presId="urn:microsoft.com/office/officeart/2005/8/layout/hProcess11"/>
    <dgm:cxn modelId="{AB160794-03A4-4C5B-9B75-DDCB6331AF84}" type="presParOf" srcId="{32218754-D733-4452-AD58-FABF0D6B1EE1}" destId="{10E99F5E-E183-4E3C-85E3-72D1224D8EF0}" srcOrd="1" destOrd="0" presId="urn:microsoft.com/office/officeart/2005/8/layout/hProcess11"/>
    <dgm:cxn modelId="{A186B7DB-4FAE-487C-9C42-E0A5028325D5}" type="presParOf" srcId="{32218754-D733-4452-AD58-FABF0D6B1EE1}" destId="{04A3F151-12ED-46F0-9C47-8DAB1F98582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AADCEE-97B6-4ACB-A517-C2222BD87764}" type="doc">
      <dgm:prSet loTypeId="urn:microsoft.com/office/officeart/2005/8/layout/radial3" loCatId="cycle" qsTypeId="urn:microsoft.com/office/officeart/2005/8/quickstyle/simple2#1" qsCatId="simple" csTypeId="urn:microsoft.com/office/officeart/2005/8/colors/colorful4#1" csCatId="colorful" phldr="1"/>
      <dgm:spPr/>
      <dgm:t>
        <a:bodyPr/>
        <a:lstStyle/>
        <a:p>
          <a:endParaRPr lang="en-CA"/>
        </a:p>
      </dgm:t>
    </dgm:pt>
    <dgm:pt modelId="{C2D25BF5-5345-4DA7-BBC8-52EB3483FE6A}">
      <dgm:prSet phldrT="[Text]"/>
      <dgm:spPr/>
      <dgm:t>
        <a:bodyPr/>
        <a:lstStyle/>
        <a:p>
          <a:r>
            <a:rPr lang="en-US"/>
            <a:t>CELA</a:t>
          </a:r>
          <a:endParaRPr lang="en-CA"/>
        </a:p>
      </dgm:t>
    </dgm:pt>
    <dgm:pt modelId="{F8418203-A865-493C-A69F-D9607B9564BD}" type="parTrans" cxnId="{DD354C51-F1E7-4074-922A-42C3CED445EC}">
      <dgm:prSet/>
      <dgm:spPr/>
      <dgm:t>
        <a:bodyPr/>
        <a:lstStyle/>
        <a:p>
          <a:endParaRPr lang="en-CA"/>
        </a:p>
      </dgm:t>
    </dgm:pt>
    <dgm:pt modelId="{1FB945CA-480B-40C8-917A-CB166417906C}" type="sibTrans" cxnId="{DD354C51-F1E7-4074-922A-42C3CED445EC}">
      <dgm:prSet/>
      <dgm:spPr/>
      <dgm:t>
        <a:bodyPr/>
        <a:lstStyle/>
        <a:p>
          <a:endParaRPr lang="en-CA"/>
        </a:p>
      </dgm:t>
    </dgm:pt>
    <dgm:pt modelId="{154E53D9-84E8-4A94-98AC-9888573944CB}">
      <dgm:prSet phldrT="[Text]" custT="1"/>
      <dgm:spPr/>
      <dgm:t>
        <a:bodyPr/>
        <a:lstStyle/>
        <a:p>
          <a:r>
            <a:rPr lang="en-US" sz="1600" b="1"/>
            <a:t>Service</a:t>
          </a:r>
          <a:endParaRPr lang="en-CA" sz="1400" b="1"/>
        </a:p>
      </dgm:t>
    </dgm:pt>
    <dgm:pt modelId="{B5FF9D11-FFCB-484A-80DE-213F90269D7B}" type="parTrans" cxnId="{92222119-AD29-4639-9D29-188850841A6D}">
      <dgm:prSet/>
      <dgm:spPr/>
      <dgm:t>
        <a:bodyPr/>
        <a:lstStyle/>
        <a:p>
          <a:endParaRPr lang="en-CA"/>
        </a:p>
      </dgm:t>
    </dgm:pt>
    <dgm:pt modelId="{D5BCFCD5-972C-4D6E-A7CF-72D541577606}" type="sibTrans" cxnId="{92222119-AD29-4639-9D29-188850841A6D}">
      <dgm:prSet/>
      <dgm:spPr/>
      <dgm:t>
        <a:bodyPr/>
        <a:lstStyle/>
        <a:p>
          <a:endParaRPr lang="en-CA"/>
        </a:p>
      </dgm:t>
    </dgm:pt>
    <dgm:pt modelId="{727546F3-D604-4361-A626-ABAC01A793F3}">
      <dgm:prSet phldrT="[Text]" custT="1"/>
      <dgm:spPr/>
      <dgm:t>
        <a:bodyPr/>
        <a:lstStyle/>
        <a:p>
          <a:r>
            <a:rPr lang="en-US" sz="1500" b="1"/>
            <a:t>Programs</a:t>
          </a:r>
          <a:endParaRPr lang="en-CA" sz="1500" b="1"/>
        </a:p>
      </dgm:t>
    </dgm:pt>
    <dgm:pt modelId="{58CC2D3D-34B5-4FE7-B374-182B567627D0}" type="parTrans" cxnId="{987BF949-ADA3-46B8-B3FC-BD6425FEE338}">
      <dgm:prSet/>
      <dgm:spPr/>
      <dgm:t>
        <a:bodyPr/>
        <a:lstStyle/>
        <a:p>
          <a:endParaRPr lang="en-CA"/>
        </a:p>
      </dgm:t>
    </dgm:pt>
    <dgm:pt modelId="{84596A3F-9665-4816-9245-709646A5CBE2}" type="sibTrans" cxnId="{987BF949-ADA3-46B8-B3FC-BD6425FEE338}">
      <dgm:prSet/>
      <dgm:spPr/>
      <dgm:t>
        <a:bodyPr/>
        <a:lstStyle/>
        <a:p>
          <a:endParaRPr lang="en-CA"/>
        </a:p>
      </dgm:t>
    </dgm:pt>
    <dgm:pt modelId="{5C917711-5034-47F5-B16C-789007AEE5B4}">
      <dgm:prSet phldrT="[Text]" custT="1"/>
      <dgm:spPr/>
      <dgm:t>
        <a:bodyPr/>
        <a:lstStyle/>
        <a:p>
          <a:r>
            <a:rPr lang="en-US" sz="1600" b="1"/>
            <a:t>Outreach</a:t>
          </a:r>
          <a:endParaRPr lang="en-CA" sz="1500" b="1"/>
        </a:p>
      </dgm:t>
    </dgm:pt>
    <dgm:pt modelId="{EA072F6A-531A-4785-80BB-43B58B9DC68D}" type="parTrans" cxnId="{150484CC-26C0-4239-A2DE-7795B5BF3811}">
      <dgm:prSet/>
      <dgm:spPr/>
      <dgm:t>
        <a:bodyPr/>
        <a:lstStyle/>
        <a:p>
          <a:endParaRPr lang="en-CA"/>
        </a:p>
      </dgm:t>
    </dgm:pt>
    <dgm:pt modelId="{2B4314C0-5A3A-4E94-9AC6-51E8DD454864}" type="sibTrans" cxnId="{150484CC-26C0-4239-A2DE-7795B5BF3811}">
      <dgm:prSet/>
      <dgm:spPr/>
      <dgm:t>
        <a:bodyPr/>
        <a:lstStyle/>
        <a:p>
          <a:endParaRPr lang="en-CA"/>
        </a:p>
      </dgm:t>
    </dgm:pt>
    <dgm:pt modelId="{67415367-F24C-4493-A373-250B7DEF5CE4}">
      <dgm:prSet phldrT="[Text]"/>
      <dgm:spPr/>
      <dgm:t>
        <a:bodyPr/>
        <a:lstStyle/>
        <a:p>
          <a:r>
            <a:rPr lang="en-US" b="1"/>
            <a:t>Strategy</a:t>
          </a:r>
          <a:endParaRPr lang="en-CA" b="1"/>
        </a:p>
      </dgm:t>
    </dgm:pt>
    <dgm:pt modelId="{98DD233E-0312-4B04-9D52-FA0B2F5A6849}" type="parTrans" cxnId="{0AB1425B-CE8B-46D0-9992-E8B8E67BBE4E}">
      <dgm:prSet/>
      <dgm:spPr/>
      <dgm:t>
        <a:bodyPr/>
        <a:lstStyle/>
        <a:p>
          <a:endParaRPr lang="en-CA"/>
        </a:p>
      </dgm:t>
    </dgm:pt>
    <dgm:pt modelId="{0D4DBC74-C917-4CAA-923D-EBA7A36B17A1}" type="sibTrans" cxnId="{0AB1425B-CE8B-46D0-9992-E8B8E67BBE4E}">
      <dgm:prSet/>
      <dgm:spPr/>
      <dgm:t>
        <a:bodyPr/>
        <a:lstStyle/>
        <a:p>
          <a:endParaRPr lang="en-CA"/>
        </a:p>
      </dgm:t>
    </dgm:pt>
    <dgm:pt modelId="{63080F12-05F3-42D7-AA9C-714D55732D5F}">
      <dgm:prSet phldrT="[Text]" phldr="1"/>
      <dgm:spPr/>
      <dgm:t>
        <a:bodyPr/>
        <a:lstStyle/>
        <a:p>
          <a:endParaRPr lang="en-CA"/>
        </a:p>
      </dgm:t>
    </dgm:pt>
    <dgm:pt modelId="{798ADD5D-7F09-446C-B035-40E087420F61}" type="parTrans" cxnId="{4714071D-FBDE-429D-91CA-13E9F76FDFFF}">
      <dgm:prSet/>
      <dgm:spPr/>
      <dgm:t>
        <a:bodyPr/>
        <a:lstStyle/>
        <a:p>
          <a:endParaRPr lang="en-CA"/>
        </a:p>
      </dgm:t>
    </dgm:pt>
    <dgm:pt modelId="{3F424B05-29E9-4BDD-B86E-A8DEC68B5311}" type="sibTrans" cxnId="{4714071D-FBDE-429D-91CA-13E9F76FDFFF}">
      <dgm:prSet/>
      <dgm:spPr/>
      <dgm:t>
        <a:bodyPr/>
        <a:lstStyle/>
        <a:p>
          <a:endParaRPr lang="en-CA"/>
        </a:p>
      </dgm:t>
    </dgm:pt>
    <dgm:pt modelId="{674890F4-FCF2-432C-87B3-3B7F617949AF}">
      <dgm:prSet phldrT="[Text]" phldr="1"/>
      <dgm:spPr/>
      <dgm:t>
        <a:bodyPr/>
        <a:lstStyle/>
        <a:p>
          <a:endParaRPr lang="en-CA"/>
        </a:p>
      </dgm:t>
    </dgm:pt>
    <dgm:pt modelId="{378CA54A-3868-4FBB-9E8C-5EA964F5D04C}" type="parTrans" cxnId="{EEAA88F9-7D79-4CC5-97A0-EC125EE1BC16}">
      <dgm:prSet/>
      <dgm:spPr/>
      <dgm:t>
        <a:bodyPr/>
        <a:lstStyle/>
        <a:p>
          <a:endParaRPr lang="en-CA"/>
        </a:p>
      </dgm:t>
    </dgm:pt>
    <dgm:pt modelId="{8F2688AA-25D1-4ADE-B8CB-269C85D1FA83}" type="sibTrans" cxnId="{EEAA88F9-7D79-4CC5-97A0-EC125EE1BC16}">
      <dgm:prSet/>
      <dgm:spPr/>
      <dgm:t>
        <a:bodyPr/>
        <a:lstStyle/>
        <a:p>
          <a:endParaRPr lang="en-CA"/>
        </a:p>
      </dgm:t>
    </dgm:pt>
    <dgm:pt modelId="{7502E052-20FC-42FC-9661-240E18FC106B}">
      <dgm:prSet custT="1"/>
      <dgm:spPr/>
      <dgm:t>
        <a:bodyPr/>
        <a:lstStyle/>
        <a:p>
          <a:r>
            <a:rPr lang="en-US" sz="1600" b="1"/>
            <a:t>Staff</a:t>
          </a:r>
          <a:endParaRPr lang="en-CA" sz="1400" b="1"/>
        </a:p>
      </dgm:t>
    </dgm:pt>
    <dgm:pt modelId="{1FB3BA2C-C6E6-4756-80D3-5AECA5C57DC3}" type="parTrans" cxnId="{2869794C-67BA-4449-8EE8-815143D3C598}">
      <dgm:prSet/>
      <dgm:spPr/>
      <dgm:t>
        <a:bodyPr/>
        <a:lstStyle/>
        <a:p>
          <a:endParaRPr lang="en-CA"/>
        </a:p>
      </dgm:t>
    </dgm:pt>
    <dgm:pt modelId="{1F457CE6-9BB9-4291-B7F9-0B9C82467F27}" type="sibTrans" cxnId="{2869794C-67BA-4449-8EE8-815143D3C598}">
      <dgm:prSet/>
      <dgm:spPr/>
      <dgm:t>
        <a:bodyPr/>
        <a:lstStyle/>
        <a:p>
          <a:endParaRPr lang="en-CA"/>
        </a:p>
      </dgm:t>
    </dgm:pt>
    <dgm:pt modelId="{011C996C-7781-4129-9C48-B0AA896F5924}">
      <dgm:prSet custT="1"/>
      <dgm:spPr/>
      <dgm:t>
        <a:bodyPr/>
        <a:lstStyle/>
        <a:p>
          <a:r>
            <a:rPr lang="en-US" sz="1600" b="1"/>
            <a:t>Books</a:t>
          </a:r>
          <a:endParaRPr lang="en-CA" sz="1400" b="1"/>
        </a:p>
      </dgm:t>
    </dgm:pt>
    <dgm:pt modelId="{38150D54-D0FB-4C80-ACDD-8316C57C1AB4}" type="parTrans" cxnId="{2EAA7762-8D96-4EC5-AA93-7D8AA31156AA}">
      <dgm:prSet/>
      <dgm:spPr/>
      <dgm:t>
        <a:bodyPr/>
        <a:lstStyle/>
        <a:p>
          <a:endParaRPr lang="en-CA"/>
        </a:p>
      </dgm:t>
    </dgm:pt>
    <dgm:pt modelId="{53E4F44C-B54E-4422-BA54-044D90078801}" type="sibTrans" cxnId="{2EAA7762-8D96-4EC5-AA93-7D8AA31156AA}">
      <dgm:prSet/>
      <dgm:spPr/>
      <dgm:t>
        <a:bodyPr/>
        <a:lstStyle/>
        <a:p>
          <a:endParaRPr lang="en-CA"/>
        </a:p>
      </dgm:t>
    </dgm:pt>
    <dgm:pt modelId="{80AECAC5-83B3-4BA4-B4C6-7663EFFCB70B}" type="pres">
      <dgm:prSet presAssocID="{E1AADCEE-97B6-4ACB-A517-C2222BD87764}" presName="composite" presStyleCnt="0">
        <dgm:presLayoutVars>
          <dgm:chMax val="1"/>
          <dgm:dir/>
          <dgm:resizeHandles val="exact"/>
        </dgm:presLayoutVars>
      </dgm:prSet>
      <dgm:spPr/>
    </dgm:pt>
    <dgm:pt modelId="{0EE6DA28-5C14-49B8-A56D-AD8C5FB5EA44}" type="pres">
      <dgm:prSet presAssocID="{E1AADCEE-97B6-4ACB-A517-C2222BD87764}" presName="radial" presStyleCnt="0">
        <dgm:presLayoutVars>
          <dgm:animLvl val="ctr"/>
        </dgm:presLayoutVars>
      </dgm:prSet>
      <dgm:spPr/>
    </dgm:pt>
    <dgm:pt modelId="{B9C24D4C-4E5A-4DAE-8559-E6A1AB47F8F1}" type="pres">
      <dgm:prSet presAssocID="{C2D25BF5-5345-4DA7-BBC8-52EB3483FE6A}" presName="centerShape" presStyleLbl="vennNode1" presStyleIdx="0" presStyleCnt="7"/>
      <dgm:spPr/>
    </dgm:pt>
    <dgm:pt modelId="{85C982D0-CF8F-4124-A77F-063622074850}" type="pres">
      <dgm:prSet presAssocID="{154E53D9-84E8-4A94-98AC-9888573944CB}" presName="node" presStyleLbl="vennNode1" presStyleIdx="1" presStyleCnt="7" custScaleX="119037" custScaleY="123938">
        <dgm:presLayoutVars>
          <dgm:bulletEnabled val="1"/>
        </dgm:presLayoutVars>
      </dgm:prSet>
      <dgm:spPr/>
    </dgm:pt>
    <dgm:pt modelId="{70047AE3-7C63-4A5A-8674-9D9B25A66DEC}" type="pres">
      <dgm:prSet presAssocID="{7502E052-20FC-42FC-9661-240E18FC106B}" presName="node" presStyleLbl="vennNode1" presStyleIdx="2" presStyleCnt="7" custScaleX="119037" custScaleY="123939">
        <dgm:presLayoutVars>
          <dgm:bulletEnabled val="1"/>
        </dgm:presLayoutVars>
      </dgm:prSet>
      <dgm:spPr/>
    </dgm:pt>
    <dgm:pt modelId="{EA218381-FA62-4088-8051-C96FD6F703AF}" type="pres">
      <dgm:prSet presAssocID="{011C996C-7781-4129-9C48-B0AA896F5924}" presName="node" presStyleLbl="vennNode1" presStyleIdx="3" presStyleCnt="7" custScaleX="119037" custScaleY="123939">
        <dgm:presLayoutVars>
          <dgm:bulletEnabled val="1"/>
        </dgm:presLayoutVars>
      </dgm:prSet>
      <dgm:spPr/>
    </dgm:pt>
    <dgm:pt modelId="{A21ECFB5-C4A9-488A-B171-1008F680C0D4}" type="pres">
      <dgm:prSet presAssocID="{727546F3-D604-4361-A626-ABAC01A793F3}" presName="node" presStyleLbl="vennNode1" presStyleIdx="4" presStyleCnt="7" custScaleX="145879" custScaleY="106307">
        <dgm:presLayoutVars>
          <dgm:bulletEnabled val="1"/>
        </dgm:presLayoutVars>
      </dgm:prSet>
      <dgm:spPr/>
    </dgm:pt>
    <dgm:pt modelId="{EC13B3A2-4D6C-471B-9701-53728ECD59F0}" type="pres">
      <dgm:prSet presAssocID="{5C917711-5034-47F5-B16C-789007AEE5B4}" presName="node" presStyleLbl="vennNode1" presStyleIdx="5" presStyleCnt="7" custScaleX="119268" custScaleY="123819">
        <dgm:presLayoutVars>
          <dgm:bulletEnabled val="1"/>
        </dgm:presLayoutVars>
      </dgm:prSet>
      <dgm:spPr/>
    </dgm:pt>
    <dgm:pt modelId="{4A5FA4A9-C5EA-4BF3-B99C-777EC767C89A}" type="pres">
      <dgm:prSet presAssocID="{67415367-F24C-4493-A373-250B7DEF5CE4}" presName="node" presStyleLbl="vennNode1" presStyleIdx="6" presStyleCnt="7" custScaleX="119037" custScaleY="123939">
        <dgm:presLayoutVars>
          <dgm:bulletEnabled val="1"/>
        </dgm:presLayoutVars>
      </dgm:prSet>
      <dgm:spPr/>
    </dgm:pt>
  </dgm:ptLst>
  <dgm:cxnLst>
    <dgm:cxn modelId="{92222119-AD29-4639-9D29-188850841A6D}" srcId="{C2D25BF5-5345-4DA7-BBC8-52EB3483FE6A}" destId="{154E53D9-84E8-4A94-98AC-9888573944CB}" srcOrd="0" destOrd="0" parTransId="{B5FF9D11-FFCB-484A-80DE-213F90269D7B}" sibTransId="{D5BCFCD5-972C-4D6E-A7CF-72D541577606}"/>
    <dgm:cxn modelId="{4714071D-FBDE-429D-91CA-13E9F76FDFFF}" srcId="{E1AADCEE-97B6-4ACB-A517-C2222BD87764}" destId="{63080F12-05F3-42D7-AA9C-714D55732D5F}" srcOrd="1" destOrd="0" parTransId="{798ADD5D-7F09-446C-B035-40E087420F61}" sibTransId="{3F424B05-29E9-4BDD-B86E-A8DEC68B5311}"/>
    <dgm:cxn modelId="{1BBA5029-5CC0-4E27-B1B8-9DC564F04DFA}" type="presOf" srcId="{67415367-F24C-4493-A373-250B7DEF5CE4}" destId="{4A5FA4A9-C5EA-4BF3-B99C-777EC767C89A}" srcOrd="0" destOrd="0" presId="urn:microsoft.com/office/officeart/2005/8/layout/radial3"/>
    <dgm:cxn modelId="{0AB1425B-CE8B-46D0-9992-E8B8E67BBE4E}" srcId="{C2D25BF5-5345-4DA7-BBC8-52EB3483FE6A}" destId="{67415367-F24C-4493-A373-250B7DEF5CE4}" srcOrd="5" destOrd="0" parTransId="{98DD233E-0312-4B04-9D52-FA0B2F5A6849}" sibTransId="{0D4DBC74-C917-4CAA-923D-EBA7A36B17A1}"/>
    <dgm:cxn modelId="{2EAA7762-8D96-4EC5-AA93-7D8AA31156AA}" srcId="{C2D25BF5-5345-4DA7-BBC8-52EB3483FE6A}" destId="{011C996C-7781-4129-9C48-B0AA896F5924}" srcOrd="2" destOrd="0" parTransId="{38150D54-D0FB-4C80-ACDD-8316C57C1AB4}" sibTransId="{53E4F44C-B54E-4422-BA54-044D90078801}"/>
    <dgm:cxn modelId="{987BF949-ADA3-46B8-B3FC-BD6425FEE338}" srcId="{C2D25BF5-5345-4DA7-BBC8-52EB3483FE6A}" destId="{727546F3-D604-4361-A626-ABAC01A793F3}" srcOrd="3" destOrd="0" parTransId="{58CC2D3D-34B5-4FE7-B374-182B567627D0}" sibTransId="{84596A3F-9665-4816-9245-709646A5CBE2}"/>
    <dgm:cxn modelId="{2869794C-67BA-4449-8EE8-815143D3C598}" srcId="{C2D25BF5-5345-4DA7-BBC8-52EB3483FE6A}" destId="{7502E052-20FC-42FC-9661-240E18FC106B}" srcOrd="1" destOrd="0" parTransId="{1FB3BA2C-C6E6-4756-80D3-5AECA5C57DC3}" sibTransId="{1F457CE6-9BB9-4291-B7F9-0B9C82467F27}"/>
    <dgm:cxn modelId="{DD354C51-F1E7-4074-922A-42C3CED445EC}" srcId="{E1AADCEE-97B6-4ACB-A517-C2222BD87764}" destId="{C2D25BF5-5345-4DA7-BBC8-52EB3483FE6A}" srcOrd="0" destOrd="0" parTransId="{F8418203-A865-493C-A69F-D9607B9564BD}" sibTransId="{1FB945CA-480B-40C8-917A-CB166417906C}"/>
    <dgm:cxn modelId="{2B69CB7F-6B3E-4EB5-A436-8F454C04A413}" type="presOf" srcId="{727546F3-D604-4361-A626-ABAC01A793F3}" destId="{A21ECFB5-C4A9-488A-B171-1008F680C0D4}" srcOrd="0" destOrd="0" presId="urn:microsoft.com/office/officeart/2005/8/layout/radial3"/>
    <dgm:cxn modelId="{25EC52A4-016D-4453-873B-5E8CDDC26FC8}" type="presOf" srcId="{5C917711-5034-47F5-B16C-789007AEE5B4}" destId="{EC13B3A2-4D6C-471B-9701-53728ECD59F0}" srcOrd="0" destOrd="0" presId="urn:microsoft.com/office/officeart/2005/8/layout/radial3"/>
    <dgm:cxn modelId="{A88C6DB7-3F51-469A-8275-B7F590B30814}" type="presOf" srcId="{011C996C-7781-4129-9C48-B0AA896F5924}" destId="{EA218381-FA62-4088-8051-C96FD6F703AF}" srcOrd="0" destOrd="0" presId="urn:microsoft.com/office/officeart/2005/8/layout/radial3"/>
    <dgm:cxn modelId="{8432ACC0-2BBA-4030-BA26-C92EEC35EFC2}" type="presOf" srcId="{C2D25BF5-5345-4DA7-BBC8-52EB3483FE6A}" destId="{B9C24D4C-4E5A-4DAE-8559-E6A1AB47F8F1}" srcOrd="0" destOrd="0" presId="urn:microsoft.com/office/officeart/2005/8/layout/radial3"/>
    <dgm:cxn modelId="{150484CC-26C0-4239-A2DE-7795B5BF3811}" srcId="{C2D25BF5-5345-4DA7-BBC8-52EB3483FE6A}" destId="{5C917711-5034-47F5-B16C-789007AEE5B4}" srcOrd="4" destOrd="0" parTransId="{EA072F6A-531A-4785-80BB-43B58B9DC68D}" sibTransId="{2B4314C0-5A3A-4E94-9AC6-51E8DD454864}"/>
    <dgm:cxn modelId="{65D3ACDC-81F5-4557-89D6-57963B85F81C}" type="presOf" srcId="{E1AADCEE-97B6-4ACB-A517-C2222BD87764}" destId="{80AECAC5-83B3-4BA4-B4C6-7663EFFCB70B}" srcOrd="0" destOrd="0" presId="urn:microsoft.com/office/officeart/2005/8/layout/radial3"/>
    <dgm:cxn modelId="{51AF7FE6-C6AE-46A8-8A68-B1019DAA9D9F}" type="presOf" srcId="{7502E052-20FC-42FC-9661-240E18FC106B}" destId="{70047AE3-7C63-4A5A-8674-9D9B25A66DEC}" srcOrd="0" destOrd="0" presId="urn:microsoft.com/office/officeart/2005/8/layout/radial3"/>
    <dgm:cxn modelId="{EEAA88F9-7D79-4CC5-97A0-EC125EE1BC16}" srcId="{E1AADCEE-97B6-4ACB-A517-C2222BD87764}" destId="{674890F4-FCF2-432C-87B3-3B7F617949AF}" srcOrd="2" destOrd="0" parTransId="{378CA54A-3868-4FBB-9E8C-5EA964F5D04C}" sibTransId="{8F2688AA-25D1-4ADE-B8CB-269C85D1FA83}"/>
    <dgm:cxn modelId="{EE8C83FC-7B01-483F-BA54-B5DE14ADDC54}" type="presOf" srcId="{154E53D9-84E8-4A94-98AC-9888573944CB}" destId="{85C982D0-CF8F-4124-A77F-063622074850}" srcOrd="0" destOrd="0" presId="urn:microsoft.com/office/officeart/2005/8/layout/radial3"/>
    <dgm:cxn modelId="{BDD21F21-5E27-435B-9A6C-A86B7520EEBA}" type="presParOf" srcId="{80AECAC5-83B3-4BA4-B4C6-7663EFFCB70B}" destId="{0EE6DA28-5C14-49B8-A56D-AD8C5FB5EA44}" srcOrd="0" destOrd="0" presId="urn:microsoft.com/office/officeart/2005/8/layout/radial3"/>
    <dgm:cxn modelId="{2D396EDB-096D-4609-9720-B3DB3A451C21}" type="presParOf" srcId="{0EE6DA28-5C14-49B8-A56D-AD8C5FB5EA44}" destId="{B9C24D4C-4E5A-4DAE-8559-E6A1AB47F8F1}" srcOrd="0" destOrd="0" presId="urn:microsoft.com/office/officeart/2005/8/layout/radial3"/>
    <dgm:cxn modelId="{6B24F7ED-AC28-4D87-B1DD-49575701628C}" type="presParOf" srcId="{0EE6DA28-5C14-49B8-A56D-AD8C5FB5EA44}" destId="{85C982D0-CF8F-4124-A77F-063622074850}" srcOrd="1" destOrd="0" presId="urn:microsoft.com/office/officeart/2005/8/layout/radial3"/>
    <dgm:cxn modelId="{5A8AA7F5-BD2D-4B9A-8F06-664D2A054DDB}" type="presParOf" srcId="{0EE6DA28-5C14-49B8-A56D-AD8C5FB5EA44}" destId="{70047AE3-7C63-4A5A-8674-9D9B25A66DEC}" srcOrd="2" destOrd="0" presId="urn:microsoft.com/office/officeart/2005/8/layout/radial3"/>
    <dgm:cxn modelId="{4AD1E523-9FF0-4FA3-9991-39C460D6B500}" type="presParOf" srcId="{0EE6DA28-5C14-49B8-A56D-AD8C5FB5EA44}" destId="{EA218381-FA62-4088-8051-C96FD6F703AF}" srcOrd="3" destOrd="0" presId="urn:microsoft.com/office/officeart/2005/8/layout/radial3"/>
    <dgm:cxn modelId="{CDAC05B9-442D-47FD-9E44-6D3B38B3F700}" type="presParOf" srcId="{0EE6DA28-5C14-49B8-A56D-AD8C5FB5EA44}" destId="{A21ECFB5-C4A9-488A-B171-1008F680C0D4}" srcOrd="4" destOrd="0" presId="urn:microsoft.com/office/officeart/2005/8/layout/radial3"/>
    <dgm:cxn modelId="{9F1948D3-8786-4649-BD2A-C8DB1EE37BE8}" type="presParOf" srcId="{0EE6DA28-5C14-49B8-A56D-AD8C5FB5EA44}" destId="{EC13B3A2-4D6C-471B-9701-53728ECD59F0}" srcOrd="5" destOrd="0" presId="urn:microsoft.com/office/officeart/2005/8/layout/radial3"/>
    <dgm:cxn modelId="{A53838E3-948D-45F4-8792-E293AB555C55}" type="presParOf" srcId="{0EE6DA28-5C14-49B8-A56D-AD8C5FB5EA44}" destId="{4A5FA4A9-C5EA-4BF3-B99C-777EC767C89A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15FE7C-E53E-4E1C-AAF8-80426461A6C3}">
      <dsp:nvSpPr>
        <dsp:cNvPr id="0" name=""/>
        <dsp:cNvSpPr/>
      </dsp:nvSpPr>
      <dsp:spPr>
        <a:xfrm>
          <a:off x="0" y="0"/>
          <a:ext cx="9829800" cy="11979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044A5E-D8FE-41A7-8A70-8C0FC2537046}">
      <dsp:nvSpPr>
        <dsp:cNvPr id="0" name=""/>
        <dsp:cNvSpPr/>
      </dsp:nvSpPr>
      <dsp:spPr>
        <a:xfrm>
          <a:off x="362385" y="274156"/>
          <a:ext cx="658881" cy="6588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C2770B-4B08-4D84-9B1C-59D32E09A3C7}">
      <dsp:nvSpPr>
        <dsp:cNvPr id="0" name=""/>
        <dsp:cNvSpPr/>
      </dsp:nvSpPr>
      <dsp:spPr>
        <a:xfrm>
          <a:off x="1383652" y="4613"/>
          <a:ext cx="8444795" cy="1197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785" tIns="126785" rIns="126785" bIns="12678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Orientation webinar: overview of CELA services</a:t>
          </a:r>
          <a:endParaRPr lang="en-US" sz="2400" kern="1200"/>
        </a:p>
      </dsp:txBody>
      <dsp:txXfrm>
        <a:off x="1383652" y="4613"/>
        <a:ext cx="8444795" cy="1197967"/>
      </dsp:txXfrm>
    </dsp:sp>
    <dsp:sp modelId="{E9991C86-7693-4C91-9553-D1DE7655C5DB}">
      <dsp:nvSpPr>
        <dsp:cNvPr id="0" name=""/>
        <dsp:cNvSpPr/>
      </dsp:nvSpPr>
      <dsp:spPr>
        <a:xfrm>
          <a:off x="0" y="1502072"/>
          <a:ext cx="9829800" cy="11979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0875BF-A365-41A0-B78F-C09344DBAECF}">
      <dsp:nvSpPr>
        <dsp:cNvPr id="0" name=""/>
        <dsp:cNvSpPr/>
      </dsp:nvSpPr>
      <dsp:spPr>
        <a:xfrm>
          <a:off x="362385" y="1771615"/>
          <a:ext cx="658881" cy="6588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502F9E-2BA2-41CC-92DE-0EA994546C7E}">
      <dsp:nvSpPr>
        <dsp:cNvPr id="0" name=""/>
        <dsp:cNvSpPr/>
      </dsp:nvSpPr>
      <dsp:spPr>
        <a:xfrm>
          <a:off x="1334139" y="1576106"/>
          <a:ext cx="2948531" cy="1197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785" tIns="126785" rIns="126785" bIns="12678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Recommended resources:</a:t>
          </a:r>
          <a:endParaRPr lang="en-US" sz="2400" kern="1200"/>
        </a:p>
      </dsp:txBody>
      <dsp:txXfrm>
        <a:off x="1334139" y="1576106"/>
        <a:ext cx="2948531" cy="1197967"/>
      </dsp:txXfrm>
    </dsp:sp>
    <dsp:sp modelId="{3665BCF8-5906-4D03-9A57-FE0CE9067BEA}">
      <dsp:nvSpPr>
        <dsp:cNvPr id="0" name=""/>
        <dsp:cNvSpPr/>
      </dsp:nvSpPr>
      <dsp:spPr>
        <a:xfrm>
          <a:off x="4688771" y="1502072"/>
          <a:ext cx="4634043" cy="1197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785" tIns="126785" rIns="126785" bIns="12678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Videos, webinar recordings, guides</a:t>
          </a:r>
          <a:endParaRPr lang="en-US" sz="2400" kern="1200"/>
        </a:p>
      </dsp:txBody>
      <dsp:txXfrm>
        <a:off x="4688771" y="1502072"/>
        <a:ext cx="4634043" cy="1197967"/>
      </dsp:txXfrm>
    </dsp:sp>
    <dsp:sp modelId="{C13BA82F-B7BD-4DCA-B7DE-452EA8816270}">
      <dsp:nvSpPr>
        <dsp:cNvPr id="0" name=""/>
        <dsp:cNvSpPr/>
      </dsp:nvSpPr>
      <dsp:spPr>
        <a:xfrm>
          <a:off x="0" y="2999531"/>
          <a:ext cx="9829800" cy="11979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6F7AA0-2FAB-4579-B1FD-A6D39D1FD731}">
      <dsp:nvSpPr>
        <dsp:cNvPr id="0" name=""/>
        <dsp:cNvSpPr/>
      </dsp:nvSpPr>
      <dsp:spPr>
        <a:xfrm>
          <a:off x="362385" y="3269073"/>
          <a:ext cx="658881" cy="6588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5C1A2B-BA73-4129-8E77-4B6C0104BDF8}">
      <dsp:nvSpPr>
        <dsp:cNvPr id="0" name=""/>
        <dsp:cNvSpPr/>
      </dsp:nvSpPr>
      <dsp:spPr>
        <a:xfrm>
          <a:off x="1383652" y="2999531"/>
          <a:ext cx="8444795" cy="1197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785" tIns="126785" rIns="126785" bIns="12678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Learning paths to meet staff needs</a:t>
          </a:r>
          <a:endParaRPr lang="en-US" sz="2400" kern="1200"/>
        </a:p>
      </dsp:txBody>
      <dsp:txXfrm>
        <a:off x="1383652" y="2999531"/>
        <a:ext cx="8444795" cy="11979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AAD1C7-DB1A-4847-B3DE-BEC3161E3F28}">
      <dsp:nvSpPr>
        <dsp:cNvPr id="0" name=""/>
        <dsp:cNvSpPr/>
      </dsp:nvSpPr>
      <dsp:spPr>
        <a:xfrm>
          <a:off x="0" y="7941"/>
          <a:ext cx="10045959" cy="101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Register patrons with print disabilities</a:t>
          </a:r>
        </a:p>
      </dsp:txBody>
      <dsp:txXfrm>
        <a:off x="49347" y="57288"/>
        <a:ext cx="9947265" cy="912186"/>
      </dsp:txXfrm>
    </dsp:sp>
    <dsp:sp modelId="{FB15D22B-8B53-47E6-8D00-A489C0299048}">
      <dsp:nvSpPr>
        <dsp:cNvPr id="0" name=""/>
        <dsp:cNvSpPr/>
      </dsp:nvSpPr>
      <dsp:spPr>
        <a:xfrm>
          <a:off x="0" y="1174341"/>
          <a:ext cx="10045959" cy="101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Request books from CELA’s collection</a:t>
          </a:r>
        </a:p>
      </dsp:txBody>
      <dsp:txXfrm>
        <a:off x="49347" y="1223688"/>
        <a:ext cx="9947265" cy="912186"/>
      </dsp:txXfrm>
    </dsp:sp>
    <dsp:sp modelId="{B60F11F4-E85A-471D-807F-7F6C90433144}">
      <dsp:nvSpPr>
        <dsp:cNvPr id="0" name=""/>
        <dsp:cNvSpPr/>
      </dsp:nvSpPr>
      <dsp:spPr>
        <a:xfrm>
          <a:off x="0" y="2371766"/>
          <a:ext cx="10045959" cy="101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Access CELA statistics</a:t>
          </a:r>
        </a:p>
      </dsp:txBody>
      <dsp:txXfrm>
        <a:off x="49347" y="2421113"/>
        <a:ext cx="9947265" cy="912186"/>
      </dsp:txXfrm>
    </dsp:sp>
    <dsp:sp modelId="{899C31DC-1622-4883-A6B3-38E4C46F198D}">
      <dsp:nvSpPr>
        <dsp:cNvPr id="0" name=""/>
        <dsp:cNvSpPr/>
      </dsp:nvSpPr>
      <dsp:spPr>
        <a:xfrm>
          <a:off x="0" y="3507141"/>
          <a:ext cx="10045959" cy="101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Promote CELA services in community</a:t>
          </a:r>
        </a:p>
      </dsp:txBody>
      <dsp:txXfrm>
        <a:off x="49347" y="3556488"/>
        <a:ext cx="9947265" cy="9121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B5CA9D-425F-45F5-A1E0-7D54EE6199FE}">
      <dsp:nvSpPr>
        <dsp:cNvPr id="0" name=""/>
        <dsp:cNvSpPr/>
      </dsp:nvSpPr>
      <dsp:spPr>
        <a:xfrm>
          <a:off x="0" y="1357788"/>
          <a:ext cx="10972800" cy="181038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EADAFE-0223-4104-8AD1-EB0D160F4DBD}">
      <dsp:nvSpPr>
        <dsp:cNvPr id="0" name=""/>
        <dsp:cNvSpPr/>
      </dsp:nvSpPr>
      <dsp:spPr>
        <a:xfrm>
          <a:off x="4822" y="0"/>
          <a:ext cx="3182540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284480" numCol="1" spcCol="1270" anchor="b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Welcome email</a:t>
          </a:r>
          <a:endParaRPr lang="en-CA" sz="4000" kern="1200"/>
        </a:p>
      </dsp:txBody>
      <dsp:txXfrm>
        <a:off x="4822" y="0"/>
        <a:ext cx="3182540" cy="1810385"/>
      </dsp:txXfrm>
    </dsp:sp>
    <dsp:sp modelId="{2C5A252F-71E6-46E6-93D0-9C143DD6AFF2}">
      <dsp:nvSpPr>
        <dsp:cNvPr id="0" name=""/>
        <dsp:cNvSpPr/>
      </dsp:nvSpPr>
      <dsp:spPr>
        <a:xfrm>
          <a:off x="1369794" y="2036683"/>
          <a:ext cx="452596" cy="4525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5A6ED-550F-4246-BFA2-5C1129D3E2E2}">
      <dsp:nvSpPr>
        <dsp:cNvPr id="0" name=""/>
        <dsp:cNvSpPr/>
      </dsp:nvSpPr>
      <dsp:spPr>
        <a:xfrm>
          <a:off x="3346489" y="2715577"/>
          <a:ext cx="3182540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28448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Starter books</a:t>
          </a:r>
          <a:endParaRPr lang="en-CA" sz="4000" kern="1200"/>
        </a:p>
      </dsp:txBody>
      <dsp:txXfrm>
        <a:off x="3346489" y="2715577"/>
        <a:ext cx="3182540" cy="1810385"/>
      </dsp:txXfrm>
    </dsp:sp>
    <dsp:sp modelId="{C8D20ED5-0882-4D7B-B8BA-2ED0B2E7196C}">
      <dsp:nvSpPr>
        <dsp:cNvPr id="0" name=""/>
        <dsp:cNvSpPr/>
      </dsp:nvSpPr>
      <dsp:spPr>
        <a:xfrm>
          <a:off x="4711461" y="2036683"/>
          <a:ext cx="452596" cy="4525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AD374-AA5B-4683-AC0C-8237471E1E93}">
      <dsp:nvSpPr>
        <dsp:cNvPr id="0" name=""/>
        <dsp:cNvSpPr/>
      </dsp:nvSpPr>
      <dsp:spPr>
        <a:xfrm>
          <a:off x="6688157" y="0"/>
          <a:ext cx="3182540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284480" numCol="1" spcCol="1270" anchor="b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Call from CELA</a:t>
          </a:r>
          <a:endParaRPr lang="en-CA" sz="4000" kern="1200"/>
        </a:p>
      </dsp:txBody>
      <dsp:txXfrm>
        <a:off x="6688157" y="0"/>
        <a:ext cx="3182540" cy="1810385"/>
      </dsp:txXfrm>
    </dsp:sp>
    <dsp:sp modelId="{10E99F5E-E183-4E3C-85E3-72D1224D8EF0}">
      <dsp:nvSpPr>
        <dsp:cNvPr id="0" name=""/>
        <dsp:cNvSpPr/>
      </dsp:nvSpPr>
      <dsp:spPr>
        <a:xfrm>
          <a:off x="8053129" y="2036683"/>
          <a:ext cx="452596" cy="4525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24D4C-4E5A-4DAE-8559-E6A1AB47F8F1}">
      <dsp:nvSpPr>
        <dsp:cNvPr id="0" name=""/>
        <dsp:cNvSpPr/>
      </dsp:nvSpPr>
      <dsp:spPr>
        <a:xfrm>
          <a:off x="4181274" y="1105942"/>
          <a:ext cx="2611759" cy="261175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CELA</a:t>
          </a:r>
          <a:endParaRPr lang="en-CA" sz="5200" kern="1200"/>
        </a:p>
      </dsp:txBody>
      <dsp:txXfrm>
        <a:off x="4563757" y="1488425"/>
        <a:ext cx="1846793" cy="1846793"/>
      </dsp:txXfrm>
    </dsp:sp>
    <dsp:sp modelId="{85C982D0-CF8F-4124-A77F-063622074850}">
      <dsp:nvSpPr>
        <dsp:cNvPr id="0" name=""/>
        <dsp:cNvSpPr/>
      </dsp:nvSpPr>
      <dsp:spPr>
        <a:xfrm>
          <a:off x="4709913" y="-98274"/>
          <a:ext cx="1554480" cy="1618481"/>
        </a:xfrm>
        <a:prstGeom prst="ellipse">
          <a:avLst/>
        </a:prstGeom>
        <a:solidFill>
          <a:schemeClr val="accent4">
            <a:alpha val="50000"/>
            <a:hueOff val="2184469"/>
            <a:satOff val="-7953"/>
            <a:lumOff val="-189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Service</a:t>
          </a:r>
          <a:endParaRPr lang="en-CA" sz="1400" b="1" kern="1200"/>
        </a:p>
      </dsp:txBody>
      <dsp:txXfrm>
        <a:off x="4937561" y="138747"/>
        <a:ext cx="1099184" cy="1144439"/>
      </dsp:txXfrm>
    </dsp:sp>
    <dsp:sp modelId="{70047AE3-7C63-4A5A-8674-9D9B25A66DEC}">
      <dsp:nvSpPr>
        <dsp:cNvPr id="0" name=""/>
        <dsp:cNvSpPr/>
      </dsp:nvSpPr>
      <dsp:spPr>
        <a:xfrm>
          <a:off x="6182898" y="752146"/>
          <a:ext cx="1554480" cy="1618494"/>
        </a:xfrm>
        <a:prstGeom prst="ellipse">
          <a:avLst/>
        </a:prstGeom>
        <a:solidFill>
          <a:schemeClr val="accent4">
            <a:alpha val="50000"/>
            <a:hueOff val="4368938"/>
            <a:satOff val="-15906"/>
            <a:lumOff val="-379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Staff</a:t>
          </a:r>
          <a:endParaRPr lang="en-CA" sz="1400" b="1" kern="1200"/>
        </a:p>
      </dsp:txBody>
      <dsp:txXfrm>
        <a:off x="6410546" y="989169"/>
        <a:ext cx="1099184" cy="1144448"/>
      </dsp:txXfrm>
    </dsp:sp>
    <dsp:sp modelId="{EA218381-FA62-4088-8051-C96FD6F703AF}">
      <dsp:nvSpPr>
        <dsp:cNvPr id="0" name=""/>
        <dsp:cNvSpPr/>
      </dsp:nvSpPr>
      <dsp:spPr>
        <a:xfrm>
          <a:off x="6182898" y="2453003"/>
          <a:ext cx="1554480" cy="1618494"/>
        </a:xfrm>
        <a:prstGeom prst="ellipse">
          <a:avLst/>
        </a:prstGeom>
        <a:solidFill>
          <a:schemeClr val="accent4">
            <a:alpha val="50000"/>
            <a:hueOff val="6553406"/>
            <a:satOff val="-23859"/>
            <a:lumOff val="-5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Books</a:t>
          </a:r>
          <a:endParaRPr lang="en-CA" sz="1400" b="1" kern="1200"/>
        </a:p>
      </dsp:txBody>
      <dsp:txXfrm>
        <a:off x="6410546" y="2690026"/>
        <a:ext cx="1099184" cy="1144448"/>
      </dsp:txXfrm>
    </dsp:sp>
    <dsp:sp modelId="{A21ECFB5-C4A9-488A-B171-1008F680C0D4}">
      <dsp:nvSpPr>
        <dsp:cNvPr id="0" name=""/>
        <dsp:cNvSpPr/>
      </dsp:nvSpPr>
      <dsp:spPr>
        <a:xfrm>
          <a:off x="4534651" y="3418557"/>
          <a:ext cx="1905004" cy="1388241"/>
        </a:xfrm>
        <a:prstGeom prst="ellipse">
          <a:avLst/>
        </a:prstGeom>
        <a:solidFill>
          <a:schemeClr val="accent4">
            <a:alpha val="50000"/>
            <a:hueOff val="8737875"/>
            <a:satOff val="-31812"/>
            <a:lumOff val="-758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Programs</a:t>
          </a:r>
          <a:endParaRPr lang="en-CA" sz="1500" b="1" kern="1200"/>
        </a:p>
      </dsp:txBody>
      <dsp:txXfrm>
        <a:off x="4813632" y="3621860"/>
        <a:ext cx="1347042" cy="981635"/>
      </dsp:txXfrm>
    </dsp:sp>
    <dsp:sp modelId="{EC13B3A2-4D6C-471B-9701-53728ECD59F0}">
      <dsp:nvSpPr>
        <dsp:cNvPr id="0" name=""/>
        <dsp:cNvSpPr/>
      </dsp:nvSpPr>
      <dsp:spPr>
        <a:xfrm>
          <a:off x="3235420" y="2453786"/>
          <a:ext cx="1557496" cy="1616927"/>
        </a:xfrm>
        <a:prstGeom prst="ellipse">
          <a:avLst/>
        </a:prstGeom>
        <a:solidFill>
          <a:schemeClr val="accent4">
            <a:alpha val="50000"/>
            <a:hueOff val="10922343"/>
            <a:satOff val="-39765"/>
            <a:lumOff val="-947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Outreach</a:t>
          </a:r>
          <a:endParaRPr lang="en-CA" sz="1500" b="1" kern="1200"/>
        </a:p>
      </dsp:txBody>
      <dsp:txXfrm>
        <a:off x="3463510" y="2690579"/>
        <a:ext cx="1101316" cy="1143341"/>
      </dsp:txXfrm>
    </dsp:sp>
    <dsp:sp modelId="{4A5FA4A9-C5EA-4BF3-B99C-777EC767C89A}">
      <dsp:nvSpPr>
        <dsp:cNvPr id="0" name=""/>
        <dsp:cNvSpPr/>
      </dsp:nvSpPr>
      <dsp:spPr>
        <a:xfrm>
          <a:off x="3236929" y="752146"/>
          <a:ext cx="1554480" cy="1618494"/>
        </a:xfrm>
        <a:prstGeom prst="ellipse">
          <a:avLst/>
        </a:prstGeom>
        <a:solidFill>
          <a:schemeClr val="accent4">
            <a:alpha val="50000"/>
            <a:hueOff val="13106812"/>
            <a:satOff val="-47718"/>
            <a:lumOff val="-1137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Strategy</a:t>
          </a:r>
          <a:endParaRPr lang="en-CA" sz="1700" b="1" kern="1200"/>
        </a:p>
      </dsp:txBody>
      <dsp:txXfrm>
        <a:off x="3464577" y="989169"/>
        <a:ext cx="1099184" cy="1144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470895"/>
          </a:xfrm>
          <a:prstGeom prst="rect">
            <a:avLst/>
          </a:prstGeom>
        </p:spPr>
        <p:txBody>
          <a:bodyPr vert="horz" lIns="94191" tIns="47095" rIns="94191" bIns="47095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1" tIns="47095" rIns="94191" bIns="47095" rtlCol="0"/>
          <a:lstStyle>
            <a:lvl1pPr algn="r">
              <a:defRPr sz="1200"/>
            </a:lvl1pPr>
          </a:lstStyle>
          <a:p>
            <a:fld id="{548FF067-FB7B-4B78-93AB-A187F192DF62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1" tIns="47095" rIns="94191" bIns="47095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1" tIns="47095" rIns="94191" bIns="4709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7"/>
            <a:ext cx="3076363" cy="470894"/>
          </a:xfrm>
          <a:prstGeom prst="rect">
            <a:avLst/>
          </a:prstGeom>
        </p:spPr>
        <p:txBody>
          <a:bodyPr vert="horz" lIns="94191" tIns="47095" rIns="94191" bIns="47095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1" tIns="47095" rIns="94191" bIns="47095" rtlCol="0" anchor="b"/>
          <a:lstStyle>
            <a:lvl1pPr algn="r">
              <a:defRPr sz="1200"/>
            </a:lvl1pPr>
          </a:lstStyle>
          <a:p>
            <a:fld id="{37CD79CE-713A-4569-A52C-CA3FEA2234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632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66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4476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8983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F16B-AECB-46D9-8AE3-EA89E21702C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5058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DAA7D-B16D-0146-ABA1-5AEB9B6F06F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20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6288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2992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2448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048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9005D-064B-427F-A2AC-1C1EEC9237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59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5195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9005D-064B-427F-A2AC-1C1EEC9237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87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9005D-064B-427F-A2AC-1C1EEC92370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01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65304" indent="-294347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77391" indent="-235478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48346" indent="-235478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19303" indent="-235478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90258" indent="-2354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061215" indent="-2354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32172" indent="-2354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03127" indent="-2354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549042DD-B976-40E7-AECF-C21B2AC088A2}" type="slidenum">
              <a:rPr lang="en-GB" altLang="en-US"/>
              <a:pPr/>
              <a:t>14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9740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1147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6716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F9BC8-D3CB-C427-75CA-0722B9B6D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249B7A-7F9E-FE9B-EAEA-54E79904C3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1A0085-CAE7-0683-EF61-1634E7673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E4A53-22E1-184F-188D-2ECBECEB3C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03643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2922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9005D-064B-427F-A2AC-1C1EEC92370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63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Verdana"/>
              <a:ea typeface="Arial Unicode MS"/>
              <a:cs typeface="Arial Unicode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9005D-064B-427F-A2AC-1C1EEC92370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50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9005D-064B-427F-A2AC-1C1EEC92370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941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D79CE-713A-4569-A52C-CA3FEA2234B8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28405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9005D-064B-427F-A2AC-1C1EEC92370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35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ln w="19050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ln w="19050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5870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974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210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632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6954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ln w="19050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ln w="19050"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279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ln w="19050">
            <a:solidFill>
              <a:schemeClr val="accent2">
                <a:lumMod val="75000"/>
              </a:schemeClr>
            </a:solidFill>
          </a:ln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ln w="19050">
            <a:solidFill>
              <a:schemeClr val="accent2">
                <a:lumMod val="75000"/>
              </a:schemeClr>
            </a:solidFill>
          </a:ln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332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185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38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236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123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2177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698100"/>
            <a:ext cx="7315200" cy="566738"/>
          </a:xfrm>
          <a:ln w="19050">
            <a:solidFill>
              <a:schemeClr val="accent2">
                <a:lumMod val="75000"/>
              </a:schemeClr>
            </a:solidFill>
          </a:ln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480800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1930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126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930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33DAC2-63B0-4F7D-B884-8A188CAA93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80" y="5518778"/>
            <a:ext cx="5040130" cy="121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9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48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609600" y="6126164"/>
            <a:ext cx="345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celalibrary.ca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552" y="5697170"/>
            <a:ext cx="4336329" cy="104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11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8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elalibrary.ca/self-registration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elalibrary.ca/newsletter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hyperlink" Target="https://celalibrary.ca/open-book-for-libraries?lang=fr" TargetMode="External"/><Relationship Id="rId4" Type="http://schemas.openxmlformats.org/officeDocument/2006/relationships/hyperlink" Target="https://celalibrary.ca/open-book-for-libraries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elalibrary.ca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members@celalibrary.ca" TargetMode="External"/><Relationship Id="rId4" Type="http://schemas.openxmlformats.org/officeDocument/2006/relationships/hyperlink" Target="mailto:help@celalibrary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6E74E-01E3-1838-F56E-DD7009FF11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All about CELA: CELA orientation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D30FC8-A3F9-B62D-54D2-FF847D7090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CA" noProof="0" dirty="0">
                <a:solidFill>
                  <a:schemeClr val="tx1"/>
                </a:solidFill>
                <a:ea typeface="Verdana"/>
              </a:rPr>
              <a:t>CELA collections and services for public library staff</a:t>
            </a:r>
          </a:p>
        </p:txBody>
      </p:sp>
    </p:spTree>
    <p:extLst>
      <p:ext uri="{BB962C8B-B14F-4D97-AF65-F5344CB8AC3E}">
        <p14:creationId xmlns:p14="http://schemas.microsoft.com/office/powerpoint/2010/main" val="4251461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FF0B8-BA4D-3D2A-4C1F-018219DC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Learning goals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26C8D7-6F8D-E725-DDA2-29A727D91C8E}"/>
              </a:ext>
            </a:extLst>
          </p:cNvPr>
          <p:cNvSpPr txBox="1"/>
          <p:nvPr/>
        </p:nvSpPr>
        <p:spPr>
          <a:xfrm>
            <a:off x="631902" y="1579755"/>
            <a:ext cx="11076878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>
                <a:ea typeface="Verdana"/>
              </a:rPr>
              <a:t>What is CELA and the role of libraries</a:t>
            </a:r>
          </a:p>
          <a:p>
            <a:pPr marL="457200" indent="-457200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>
                <a:ea typeface="Verdana"/>
              </a:rPr>
              <a:t>Eligibility</a:t>
            </a:r>
          </a:p>
          <a:p>
            <a:pPr marL="457200" indent="-457200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>
                <a:ea typeface="Verdana"/>
              </a:rPr>
              <a:t>CELA’s collections</a:t>
            </a:r>
          </a:p>
          <a:p>
            <a:pPr marL="457200" indent="-457200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>
                <a:ea typeface="Verdana"/>
              </a:rPr>
              <a:t>Formats &amp; services available to patrons and libraries</a:t>
            </a:r>
          </a:p>
          <a:p>
            <a:pPr marL="457200" indent="-457200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>
                <a:ea typeface="Verdana"/>
              </a:rPr>
              <a:t>Registering for CELA</a:t>
            </a:r>
          </a:p>
          <a:p>
            <a:pPr marL="457200" indent="-457200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>
                <a:ea typeface="Verdana"/>
              </a:rPr>
              <a:t>How to integrate CELA service at your library</a:t>
            </a:r>
          </a:p>
          <a:p>
            <a:pPr algn="l"/>
            <a:endParaRPr lang="en-US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36615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6C619-1DEC-911E-4CD1-DA8E5EE6E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CA"/>
              <a:t>What to expect in this webinar</a:t>
            </a:r>
          </a:p>
        </p:txBody>
      </p:sp>
      <p:graphicFrame>
        <p:nvGraphicFramePr>
          <p:cNvPr id="5" name="Content Placeholder 2" descr="Orientation webinar: overview of CELA's services&#10;Recommended resources: Videos, webinar recordings, guides&#10;Learning paths to meet staff needs">
            <a:extLst>
              <a:ext uri="{FF2B5EF4-FFF2-40B4-BE49-F238E27FC236}">
                <a16:creationId xmlns:a16="http://schemas.microsoft.com/office/drawing/2014/main" id="{94E1CC97-EF52-B393-0F20-9F22BDCD31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1321609"/>
              </p:ext>
            </p:extLst>
          </p:nvPr>
        </p:nvGraphicFramePr>
        <p:xfrm>
          <a:off x="1181100" y="1444626"/>
          <a:ext cx="9829800" cy="420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021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92FB07-1365-C69A-89A2-C275A9D23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781026" cy="1143000"/>
          </a:xfrm>
        </p:spPr>
        <p:txBody>
          <a:bodyPr>
            <a:normAutofit/>
          </a:bodyPr>
          <a:lstStyle/>
          <a:p>
            <a:r>
              <a:rPr lang="en-CA">
                <a:solidFill>
                  <a:schemeClr val="accent1">
                    <a:lumMod val="50000"/>
                  </a:schemeClr>
                </a:solidFill>
                <a:ea typeface="Verdana"/>
              </a:rPr>
              <a:t>What is CELA?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E0140-36B7-3143-0CE5-7CDE7007A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17638"/>
            <a:ext cx="7834984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CA" sz="2800"/>
              <a:t>Is a free library service offered through Canadian public libraries</a:t>
            </a:r>
            <a:endParaRPr lang="en-CA" sz="2800">
              <a:ea typeface="Verdana"/>
            </a:endParaRPr>
          </a:p>
          <a:p>
            <a:r>
              <a:rPr lang="en-CA" sz="2800"/>
              <a:t>Serves people with print disabilities across Canada</a:t>
            </a:r>
            <a:endParaRPr lang="en-CA" sz="2800">
              <a:ea typeface="Verdana"/>
            </a:endParaRPr>
          </a:p>
          <a:p>
            <a:r>
              <a:rPr lang="en-CA" sz="2800"/>
              <a:t>Provides materials in accessible formats, like braille, e-text and audio</a:t>
            </a:r>
            <a:endParaRPr lang="en-CA" sz="2800">
              <a:ea typeface="Verdana"/>
            </a:endParaRPr>
          </a:p>
          <a:p>
            <a:pPr marL="0" indent="0">
              <a:buNone/>
            </a:pPr>
            <a:endParaRPr lang="en-CA">
              <a:ea typeface="Verdana"/>
            </a:endParaRPr>
          </a:p>
          <a:p>
            <a:endParaRPr lang="en-CA"/>
          </a:p>
          <a:p>
            <a:endParaRPr lang="en-CA"/>
          </a:p>
          <a:p>
            <a:pPr marL="0" indent="0">
              <a:buNone/>
            </a:pPr>
            <a:endParaRPr lang="en-CA"/>
          </a:p>
          <a:p>
            <a:pPr marL="0" indent="0">
              <a:buNone/>
            </a:pPr>
            <a:endParaRPr lang="en-CA"/>
          </a:p>
          <a:p>
            <a:pPr marL="0" indent="0">
              <a:buNone/>
            </a:pPr>
            <a:endParaRPr lang="en-CA"/>
          </a:p>
          <a:p>
            <a:pPr marL="0" indent="0">
              <a:buNone/>
            </a:pPr>
            <a:endParaRPr lang="en-CA"/>
          </a:p>
        </p:txBody>
      </p:sp>
      <p:pic>
        <p:nvPicPr>
          <p:cNvPr id="12" name="Picture 11" descr="Images of hands reading a braille book, a man with a headset and a woman holding an ipad.&#10;CELA Where libraries and accessibility connect&#10;Do you or someone you know have difficulty reading print? Accessible reading materials are available at your public library.">
            <a:extLst>
              <a:ext uri="{FF2B5EF4-FFF2-40B4-BE49-F238E27FC236}">
                <a16:creationId xmlns:a16="http://schemas.microsoft.com/office/drawing/2014/main" id="{DD8A630D-B160-BFA3-1612-87CD15C80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590" y="685204"/>
            <a:ext cx="3453289" cy="548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8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B0C807-9DAF-4F5B-AA3B-BEF222BC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Eligibility for CELA Service</a:t>
            </a:r>
            <a:endParaRPr lang="en-CA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EEBAC7-7F4C-490B-92A6-E4ECEDF57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130" y="1313122"/>
            <a:ext cx="10972800" cy="4525963"/>
          </a:xfrm>
        </p:spPr>
        <p:txBody>
          <a:bodyPr>
            <a:normAutofit lnSpcReduction="10000"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None/>
            </a:pPr>
            <a:r>
              <a:rPr lang="en-US" altLang="en-US" sz="2800" kern="0">
                <a:solidFill>
                  <a:srgbClr val="000000"/>
                </a:solidFill>
                <a:ea typeface="ＭＳ Ｐゴシック"/>
                <a:cs typeface="Arial" charset="0"/>
              </a:rPr>
              <a:t>The Canadian Copyright Act defines </a:t>
            </a:r>
            <a:r>
              <a:rPr lang="en-US" altLang="en-US" sz="2800" b="1" u="sng" kern="0">
                <a:solidFill>
                  <a:srgbClr val="000000"/>
                </a:solidFill>
                <a:ea typeface="ＭＳ Ｐゴシック"/>
                <a:cs typeface="Arial" charset="0"/>
              </a:rPr>
              <a:t>perceptual</a:t>
            </a:r>
            <a:r>
              <a:rPr lang="en-US" altLang="en-US" sz="2800" b="1" kern="0">
                <a:solidFill>
                  <a:srgbClr val="000000"/>
                </a:solidFill>
                <a:ea typeface="ＭＳ Ｐゴシック"/>
                <a:cs typeface="Arial" charset="0"/>
              </a:rPr>
              <a:t> </a:t>
            </a:r>
            <a:r>
              <a:rPr lang="en-US" altLang="en-US" sz="2800" b="1" u="sng" kern="0">
                <a:solidFill>
                  <a:srgbClr val="000000"/>
                </a:solidFill>
                <a:ea typeface="ＭＳ Ｐゴシック"/>
                <a:cs typeface="Arial" charset="0"/>
              </a:rPr>
              <a:t>disability</a:t>
            </a:r>
            <a:r>
              <a:rPr lang="en-US" altLang="en-US" sz="2800" kern="0">
                <a:solidFill>
                  <a:srgbClr val="000000"/>
                </a:solidFill>
                <a:ea typeface="ＭＳ Ｐゴシック"/>
                <a:cs typeface="Arial" charset="0"/>
              </a:rPr>
              <a:t> (learning, physical, or visual disability) as: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None/>
            </a:pPr>
            <a:endParaRPr lang="en-US" altLang="en-US" sz="2800" kern="0">
              <a:solidFill>
                <a:srgbClr val="000000"/>
              </a:solidFill>
              <a:ea typeface="ＭＳ Ｐゴシック"/>
              <a:cs typeface="Arial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None/>
            </a:pPr>
            <a:r>
              <a:rPr lang="en-US" altLang="en-US" sz="2800" kern="0">
                <a:solidFill>
                  <a:srgbClr val="000000"/>
                </a:solidFill>
                <a:ea typeface="ＭＳ Ｐゴシック"/>
                <a:cs typeface="Arial" charset="0"/>
              </a:rPr>
              <a:t>“a disability that prevents or inhibits a person from reading a literary work </a:t>
            </a:r>
            <a:r>
              <a:rPr lang="en-US" altLang="en-US" sz="2800" u="sng" kern="0">
                <a:solidFill>
                  <a:srgbClr val="000000"/>
                </a:solidFill>
                <a:ea typeface="ＭＳ Ｐゴシック"/>
                <a:cs typeface="Arial" charset="0"/>
              </a:rPr>
              <a:t>in its original format</a:t>
            </a:r>
            <a:r>
              <a:rPr lang="en-US" altLang="en-US" sz="2800" kern="0">
                <a:solidFill>
                  <a:srgbClr val="000000"/>
                </a:solidFill>
                <a:ea typeface="ＭＳ Ｐゴシック"/>
                <a:cs typeface="Arial" charset="0"/>
              </a:rPr>
              <a:t>, and includes such a disability resulting from:”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50000"/>
            </a:pPr>
            <a:endParaRPr lang="en-US" altLang="en-US" sz="2800" kern="0">
              <a:solidFill>
                <a:srgbClr val="000000"/>
              </a:solidFill>
              <a:ea typeface="ＭＳ Ｐゴシック"/>
              <a:cs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50000"/>
            </a:pPr>
            <a:r>
              <a:rPr lang="en-US" altLang="en-US" sz="2800" kern="0">
                <a:solidFill>
                  <a:srgbClr val="000000"/>
                </a:solidFill>
                <a:ea typeface="ＭＳ Ｐゴシック"/>
                <a:cs typeface="Arial" charset="0"/>
              </a:rPr>
              <a:t>Severe or total impairment of sight or the inability to focus or move one’s eyes,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50000"/>
            </a:pPr>
            <a:r>
              <a:rPr lang="en-US" altLang="en-US" sz="2800" kern="0">
                <a:solidFill>
                  <a:srgbClr val="000000"/>
                </a:solidFill>
                <a:ea typeface="ＭＳ Ｐゴシック"/>
                <a:cs typeface="Arial" charset="0"/>
              </a:rPr>
              <a:t>The inability to hold or manipulate a book, 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ct val="150000"/>
            </a:pPr>
            <a:r>
              <a:rPr lang="en-US" altLang="en-US" sz="2800" kern="0">
                <a:solidFill>
                  <a:srgbClr val="000000"/>
                </a:solidFill>
                <a:ea typeface="ＭＳ Ｐゴシック"/>
                <a:cs typeface="Arial" charset="0"/>
              </a:rPr>
              <a:t>An impairment relating to comprehension</a:t>
            </a:r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78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71F73-D4CC-D72A-3A1D-F7CC478BB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Bookshare</a:t>
            </a:r>
            <a:r>
              <a:rPr lang="en-US"/>
              <a:t> collection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C0AA7-1C1E-90A0-E9A8-C17FC07EA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Two collections in CELA’s catalogue: </a:t>
            </a:r>
          </a:p>
          <a:p>
            <a:pPr lvl="1"/>
            <a:r>
              <a:rPr lang="en-US"/>
              <a:t>CELA</a:t>
            </a:r>
          </a:p>
          <a:p>
            <a:pPr lvl="1"/>
            <a:r>
              <a:rPr lang="en-US" err="1"/>
              <a:t>Bookshare</a:t>
            </a:r>
            <a:endParaRPr lang="en-US"/>
          </a:p>
          <a:p>
            <a:r>
              <a:rPr lang="en-US"/>
              <a:t>Thousands of titles in digital formats</a:t>
            </a:r>
          </a:p>
          <a:p>
            <a:r>
              <a:rPr lang="en-US"/>
              <a:t>Requires Proof of Disability for patrons and Terms of Use form for educators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615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9F5E7-921C-A37C-BD57-D6E9E65C9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Who can access CELA’s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B0D43-FE50-C569-4EF7-53C69A1CE9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/>
              <a:t>Patrons with print disabilities</a:t>
            </a:r>
          </a:p>
          <a:p>
            <a:r>
              <a:rPr lang="en-CA"/>
              <a:t>On behalf of people with print disabilities:</a:t>
            </a:r>
          </a:p>
          <a:p>
            <a:pPr lvl="1"/>
            <a:r>
              <a:rPr lang="en-CA"/>
              <a:t>Public Libraries</a:t>
            </a:r>
          </a:p>
          <a:p>
            <a:pPr lvl="1"/>
            <a:r>
              <a:rPr lang="en-CA"/>
              <a:t>Educators </a:t>
            </a:r>
          </a:p>
          <a:p>
            <a:pPr lvl="1"/>
            <a:r>
              <a:rPr lang="en-CA"/>
              <a:t>Other professionals</a:t>
            </a:r>
          </a:p>
        </p:txBody>
      </p:sp>
      <p:pic>
        <p:nvPicPr>
          <p:cNvPr id="8" name="Content Placeholder 7" descr="Three image collage: A woman holding books in a library. A group of seniors sitting at a table looking at iPads. A young boy and his teacher standing in a library holding an iPad.&#10;&#10;">
            <a:extLst>
              <a:ext uri="{FF2B5EF4-FFF2-40B4-BE49-F238E27FC236}">
                <a16:creationId xmlns:a16="http://schemas.microsoft.com/office/drawing/2014/main" id="{6F296D18-9044-571E-EFAA-E7C709D400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560626"/>
            <a:ext cx="3040903" cy="4112224"/>
          </a:xfrm>
        </p:spPr>
      </p:pic>
      <p:pic>
        <p:nvPicPr>
          <p:cNvPr id="4" name="Content Placeholder 6" descr="Teacher holding a tablet sitting beside young student ">
            <a:extLst>
              <a:ext uri="{FF2B5EF4-FFF2-40B4-BE49-F238E27FC236}">
                <a16:creationId xmlns:a16="http://schemas.microsoft.com/office/drawing/2014/main" id="{7A894EF9-CABD-A971-2832-5A6E92AE8B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16302" y="3726908"/>
            <a:ext cx="3127593" cy="198135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taff person at seniors' home or recreation centre standing at a table with several older women seated looking at tablets">
            <a:extLst>
              <a:ext uri="{FF2B5EF4-FFF2-40B4-BE49-F238E27FC236}">
                <a16:creationId xmlns:a16="http://schemas.microsoft.com/office/drawing/2014/main" id="{E2AA5017-5DD0-55F3-25AD-E773358D6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089" y="1560626"/>
            <a:ext cx="3193806" cy="21308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17693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1B912-8AAE-C3A5-055E-B6EAB73D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 fontScale="90000"/>
          </a:bodyPr>
          <a:lstStyle/>
          <a:p>
            <a:r>
              <a:rPr lang="en-US" sz="4400"/>
              <a:t>Roles of public libraries in CELA service</a:t>
            </a:r>
            <a:endParaRPr lang="en-CA" sz="4400"/>
          </a:p>
        </p:txBody>
      </p:sp>
      <p:graphicFrame>
        <p:nvGraphicFramePr>
          <p:cNvPr id="6" name="Content Placeholder 2" descr="Register patrons with print disabilities&#10;Request books from CELA's collection&#10;Access CELA statistics&#10;Promote CELA services in community">
            <a:extLst>
              <a:ext uri="{FF2B5EF4-FFF2-40B4-BE49-F238E27FC236}">
                <a16:creationId xmlns:a16="http://schemas.microsoft.com/office/drawing/2014/main" id="{04E45733-0342-1424-491C-081C91621D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32406"/>
              </p:ext>
            </p:extLst>
          </p:nvPr>
        </p:nvGraphicFramePr>
        <p:xfrm>
          <a:off x="1374710" y="1417638"/>
          <a:ext cx="10045959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9815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9F55-BFBE-57B7-AFE0-FB8AADAE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 of accessible reading </a:t>
            </a:r>
            <a:endParaRPr lang="en-CA"/>
          </a:p>
        </p:txBody>
      </p:sp>
      <p:sp>
        <p:nvSpPr>
          <p:cNvPr id="3" name="Content Placeholder 2" descr="Quote: “Having been legally blind for 3 years now has been a hardship that has, many times, discouraged and frustrated me. This service has been a game changer as the most important thing for me is to enjoy reading books with my 11-year-old granddaughter, Olivia!”">
            <a:extLst>
              <a:ext uri="{FF2B5EF4-FFF2-40B4-BE49-F238E27FC236}">
                <a16:creationId xmlns:a16="http://schemas.microsoft.com/office/drawing/2014/main" id="{00C04CB8-CDF0-88EA-1918-03D5EB006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8275"/>
            <a:ext cx="10972800" cy="398144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3600"/>
              <a:t>“Having been legally blind for 3 years now has been a hardship that has, many times, discouraged and frustrated me. This service has been a game changer as the most important thing for me is to enjoy reading books with my 11-year-old granddaughter, Olivia!”</a:t>
            </a:r>
          </a:p>
        </p:txBody>
      </p:sp>
    </p:spTree>
    <p:extLst>
      <p:ext uri="{BB962C8B-B14F-4D97-AF65-F5344CB8AC3E}">
        <p14:creationId xmlns:p14="http://schemas.microsoft.com/office/powerpoint/2010/main" val="3040781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B510-B9D3-493A-8F5A-33151F65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Book collections</a:t>
            </a:r>
            <a:endParaRPr lang="en-US">
              <a:ea typeface="Verdana"/>
              <a:cs typeface="Verdan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787CC-B73D-46EE-8B27-CE6686E24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8020050" cy="452596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/>
            <a:r>
              <a:rPr lang="en-CA" sz="2800">
                <a:cs typeface="Arial"/>
              </a:rPr>
              <a:t>Access to over 1.5 million items through CELA and </a:t>
            </a:r>
            <a:r>
              <a:rPr lang="en-CA" sz="2800" err="1">
                <a:cs typeface="Arial"/>
              </a:rPr>
              <a:t>Bookshare</a:t>
            </a:r>
            <a:r>
              <a:rPr lang="en-CA" sz="2800">
                <a:cs typeface="Arial"/>
              </a:rPr>
              <a:t> collections</a:t>
            </a:r>
          </a:p>
          <a:p>
            <a:pPr marL="457200" indent="-457200"/>
            <a:r>
              <a:rPr lang="en-CA" sz="2800">
                <a:cs typeface="Arial"/>
              </a:rPr>
              <a:t>Books for all ages, wide range of interests</a:t>
            </a:r>
            <a:endParaRPr lang="en-CA" sz="2800">
              <a:ea typeface="Verdana"/>
              <a:cs typeface="Arial"/>
            </a:endParaRPr>
          </a:p>
          <a:p>
            <a:pPr marL="457200" indent="-457200"/>
            <a:r>
              <a:rPr lang="en-CA" sz="2800">
                <a:cs typeface="Arial" panose="020B0604020202020204" pitchFamily="34" charset="0"/>
              </a:rPr>
              <a:t>English, French, other languages</a:t>
            </a:r>
          </a:p>
          <a:p>
            <a:pPr marL="457200" indent="-457200"/>
            <a:r>
              <a:rPr lang="en-CA" sz="2800">
                <a:ea typeface="Verdana"/>
                <a:cs typeface="Verdana"/>
              </a:rPr>
              <a:t>New bestsellers every month</a:t>
            </a:r>
            <a:endParaRPr lang="en-CA" sz="2800">
              <a:cs typeface="Arial"/>
            </a:endParaRPr>
          </a:p>
          <a:p>
            <a:pPr marL="457200" indent="-457200"/>
            <a:r>
              <a:rPr lang="en-CA" sz="2800">
                <a:cs typeface="Arial"/>
              </a:rPr>
              <a:t>Canadian award winners, reading programs, Indigenous titles, disabilities</a:t>
            </a:r>
            <a:endParaRPr lang="en-CA">
              <a:cs typeface="Arial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62CED4F-948A-9F7A-D934-58A0BE103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574" y="1307304"/>
            <a:ext cx="2770826" cy="4848947"/>
          </a:xfrm>
        </p:spPr>
      </p:pic>
      <p:sp>
        <p:nvSpPr>
          <p:cNvPr id="12" name="TextBox 11" descr="Three book covers: Five Little Indians by Michelle Good; Has anyone seen Charlotte Saulter by Nicci French; Guncle Abroad by Steven Rowley">
            <a:extLst>
              <a:ext uri="{FF2B5EF4-FFF2-40B4-BE49-F238E27FC236}">
                <a16:creationId xmlns:a16="http://schemas.microsoft.com/office/drawing/2014/main" id="{C709166B-EAC0-36C7-B264-CF20005924E7}"/>
              </a:ext>
            </a:extLst>
          </p:cNvPr>
          <p:cNvSpPr txBox="1"/>
          <p:nvPr/>
        </p:nvSpPr>
        <p:spPr>
          <a:xfrm>
            <a:off x="9374588" y="446567"/>
            <a:ext cx="1662007" cy="127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0637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4DDF-54CB-670F-4F08-425157DA2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09" y="494368"/>
            <a:ext cx="10972800" cy="1143000"/>
          </a:xfrm>
        </p:spPr>
        <p:txBody>
          <a:bodyPr>
            <a:noAutofit/>
          </a:bodyPr>
          <a:lstStyle/>
          <a:p>
            <a:r>
              <a:rPr lang="en-CA"/>
              <a:t>Equal participation in reading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7A237-D5B0-FC7D-612C-1CBA25E3C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311" y="2086454"/>
            <a:ext cx="10762593" cy="3776967"/>
          </a:xfrm>
        </p:spPr>
        <p:txBody>
          <a:bodyPr>
            <a:normAutofit/>
          </a:bodyPr>
          <a:lstStyle/>
          <a:p>
            <a:r>
              <a:rPr lang="en-CA" sz="4000"/>
              <a:t>Literary awards</a:t>
            </a:r>
          </a:p>
          <a:p>
            <a:r>
              <a:rPr lang="en-CA" sz="4000"/>
              <a:t>Reading programs</a:t>
            </a:r>
          </a:p>
          <a:p>
            <a:r>
              <a:rPr lang="en-CA" sz="4000"/>
              <a:t>Book clubs</a:t>
            </a:r>
          </a:p>
        </p:txBody>
      </p:sp>
      <p:pic>
        <p:nvPicPr>
          <p:cNvPr id="4" name="Picture 3" descr="Canada Reads logo">
            <a:extLst>
              <a:ext uri="{FF2B5EF4-FFF2-40B4-BE49-F238E27FC236}">
                <a16:creationId xmlns:a16="http://schemas.microsoft.com/office/drawing/2014/main" id="{202FEECE-358C-10C4-7B24-93907E1043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372" y="1970690"/>
            <a:ext cx="2697373" cy="844728"/>
          </a:xfrm>
          <a:prstGeom prst="rect">
            <a:avLst/>
          </a:prstGeom>
        </p:spPr>
      </p:pic>
      <p:pic>
        <p:nvPicPr>
          <p:cNvPr id="5" name="Picture 4" descr="TD Summer Reading Club logo">
            <a:extLst>
              <a:ext uri="{FF2B5EF4-FFF2-40B4-BE49-F238E27FC236}">
                <a16:creationId xmlns:a16="http://schemas.microsoft.com/office/drawing/2014/main" id="{31C90316-4ADD-2264-F8A1-0DE12003C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115" y="2198769"/>
            <a:ext cx="2893264" cy="2529656"/>
          </a:xfrm>
          <a:prstGeom prst="rect">
            <a:avLst/>
          </a:prstGeom>
        </p:spPr>
      </p:pic>
      <p:pic>
        <p:nvPicPr>
          <p:cNvPr id="7" name="Picture 6" descr="A white feather with black text with the words First Nation Communities Read inside the circle">
            <a:extLst>
              <a:ext uri="{FF2B5EF4-FFF2-40B4-BE49-F238E27FC236}">
                <a16:creationId xmlns:a16="http://schemas.microsoft.com/office/drawing/2014/main" id="{43CDCADE-F8BC-E487-8AB8-223356C1E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29" y="3482062"/>
            <a:ext cx="2000301" cy="200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2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B510-B9D3-493A-8F5A-33151F65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Magazines and newspapers</a:t>
            </a:r>
            <a:endParaRPr lang="en-US">
              <a:ea typeface="Verdana"/>
              <a:cs typeface="Verdan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787CC-B73D-46EE-8B27-CE6686E245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CA" sz="2800" b="1">
                <a:solidFill>
                  <a:schemeClr val="accent1">
                    <a:lumMod val="50000"/>
                  </a:schemeClr>
                </a:solidFill>
                <a:cs typeface="Arial"/>
              </a:rPr>
              <a:t>Magazines</a:t>
            </a:r>
            <a:r>
              <a:rPr lang="en-CA" sz="2800">
                <a:cs typeface="Arial"/>
              </a:rPr>
              <a:t> </a:t>
            </a:r>
            <a:br>
              <a:rPr lang="en-CA" sz="2800">
                <a:cs typeface="Arial"/>
              </a:rPr>
            </a:br>
            <a:endParaRPr lang="en-CA" sz="2800">
              <a:cs typeface="Arial"/>
            </a:endParaRPr>
          </a:p>
          <a:p>
            <a:pPr marL="457200" indent="-457200"/>
            <a:r>
              <a:rPr lang="en-CA" sz="2800">
                <a:cs typeface="Arial"/>
              </a:rPr>
              <a:t>Audio: mostly Canadian titles for download</a:t>
            </a:r>
            <a:endParaRPr lang="en-CA" sz="2800">
              <a:ea typeface="Verdana"/>
              <a:cs typeface="Arial"/>
            </a:endParaRPr>
          </a:p>
          <a:p>
            <a:pPr marL="457200" indent="-457200"/>
            <a:r>
              <a:rPr lang="en-CA" sz="2800">
                <a:cs typeface="Arial"/>
              </a:rPr>
              <a:t>Popular e-text magazine titles</a:t>
            </a:r>
            <a:endParaRPr lang="en-CA" sz="2800">
              <a:ea typeface="Verdana"/>
              <a:cs typeface="Arial"/>
            </a:endParaRPr>
          </a:p>
          <a:p>
            <a:pPr marL="457200" indent="-457200"/>
            <a:r>
              <a:rPr lang="en-CA" sz="2800">
                <a:cs typeface="Arial"/>
              </a:rPr>
              <a:t>Subscribe to receive most recent issue</a:t>
            </a:r>
            <a:endParaRPr lang="en-CA" sz="2800">
              <a:ea typeface="Verdana"/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DDFBA-471D-321D-B289-784CD765A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chemeClr val="accent1">
                    <a:lumMod val="50000"/>
                  </a:schemeClr>
                </a:solidFill>
              </a:rPr>
              <a:t>Newspapers</a:t>
            </a:r>
            <a:r>
              <a:rPr lang="en-US" sz="2800"/>
              <a:t> </a:t>
            </a:r>
            <a:br>
              <a:rPr lang="en-US" sz="2800"/>
            </a:br>
            <a:endParaRPr lang="en-US" sz="2800"/>
          </a:p>
          <a:p>
            <a:r>
              <a:rPr lang="en-US" sz="2800"/>
              <a:t>Daily popular international and regional papers</a:t>
            </a:r>
          </a:p>
          <a:p>
            <a:r>
              <a:rPr lang="en-US" sz="2800"/>
              <a:t>Read as e-text on a web browser</a:t>
            </a:r>
            <a:endParaRPr lang="en-CA" sz="2800"/>
          </a:p>
        </p:txBody>
      </p:sp>
      <p:sp>
        <p:nvSpPr>
          <p:cNvPr id="12" name="TextBox 11" descr="Three book covers: Five Little Indians by Michelle Good; Has anyone seen Charlotte Saulter by Nicci French; Guncle Abroad by Steven Rowley">
            <a:extLst>
              <a:ext uri="{FF2B5EF4-FFF2-40B4-BE49-F238E27FC236}">
                <a16:creationId xmlns:a16="http://schemas.microsoft.com/office/drawing/2014/main" id="{C709166B-EAC0-36C7-B264-CF20005924E7}"/>
              </a:ext>
            </a:extLst>
          </p:cNvPr>
          <p:cNvSpPr txBox="1"/>
          <p:nvPr/>
        </p:nvSpPr>
        <p:spPr>
          <a:xfrm>
            <a:off x="9374588" y="446567"/>
            <a:ext cx="1662007" cy="127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/>
          </a:p>
        </p:txBody>
      </p:sp>
      <p:pic>
        <p:nvPicPr>
          <p:cNvPr id="10" name="Graphic 9" descr="Megaphone1 with solid fill">
            <a:extLst>
              <a:ext uri="{FF2B5EF4-FFF2-40B4-BE49-F238E27FC236}">
                <a16:creationId xmlns:a16="http://schemas.microsoft.com/office/drawing/2014/main" id="{9B76C074-9F58-4083-9F59-5CB72E71E5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2050" y="1363128"/>
            <a:ext cx="914400" cy="9144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3679FDD-1F67-7A63-89C9-EC8A90C0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4800" y="13631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62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BE2B2-5F56-424E-BD25-D3FE6D54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/>
              <a:t>How patrons choose titles</a:t>
            </a:r>
            <a:endParaRPr lang="en-CA">
              <a:ea typeface="Verdana"/>
              <a:cs typeface="Verdan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05C94-646A-4695-B983-A30FB7E58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791200" cy="38679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 sz="2800"/>
              <a:t>Automatic selection service</a:t>
            </a:r>
          </a:p>
          <a:p>
            <a:r>
              <a:rPr lang="en-CA" sz="2800"/>
              <a:t>Self-selection by logging into celalibrary.ca</a:t>
            </a:r>
          </a:p>
          <a:p>
            <a:r>
              <a:rPr lang="en-CA" sz="2800"/>
              <a:t>Call or email CELA’s Contact Centre</a:t>
            </a:r>
          </a:p>
          <a:p>
            <a:pPr marL="0" indent="0" algn="ctr">
              <a:buNone/>
            </a:pPr>
            <a:r>
              <a:rPr lang="en-CA" sz="2800" b="1"/>
              <a:t>1-855-655-2273       help@celalibrary.ca</a:t>
            </a:r>
            <a:endParaRPr lang="en-CA" sz="2800"/>
          </a:p>
        </p:txBody>
      </p:sp>
      <p:pic>
        <p:nvPicPr>
          <p:cNvPr id="6" name="Picture 5" descr="A person holding an electronic tablet in a bright room. The person is seated cross-legged and their right arm, hands, and part of their legs are visible.">
            <a:extLst>
              <a:ext uri="{FF2B5EF4-FFF2-40B4-BE49-F238E27FC236}">
                <a16:creationId xmlns:a16="http://schemas.microsoft.com/office/drawing/2014/main" id="{78187F2C-748A-41B3-80DF-23C0C260D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930" y="1906437"/>
            <a:ext cx="4572950" cy="3045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57989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Accessible formats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/>
              <a:t>DAISY audio</a:t>
            </a:r>
          </a:p>
          <a:p>
            <a:pPr>
              <a:defRPr/>
            </a:pPr>
            <a:r>
              <a:rPr lang="en-US" sz="2800"/>
              <a:t>Braille and </a:t>
            </a:r>
            <a:r>
              <a:rPr lang="en-US" sz="2800" err="1"/>
              <a:t>printbraille</a:t>
            </a:r>
            <a:endParaRPr lang="en-US" sz="2800"/>
          </a:p>
          <a:p>
            <a:pPr>
              <a:defRPr/>
            </a:pPr>
            <a:r>
              <a:rPr lang="en-US" sz="2800"/>
              <a:t>E-text format:</a:t>
            </a:r>
          </a:p>
          <a:p>
            <a:pPr lvl="1">
              <a:defRPr/>
            </a:pPr>
            <a:r>
              <a:rPr lang="en-US" sz="2600"/>
              <a:t>DAISY text</a:t>
            </a:r>
          </a:p>
          <a:p>
            <a:pPr lvl="1">
              <a:defRPr/>
            </a:pPr>
            <a:r>
              <a:rPr lang="en-US" sz="2600" err="1"/>
              <a:t>ePub</a:t>
            </a:r>
            <a:endParaRPr lang="en-US" sz="2600"/>
          </a:p>
          <a:p>
            <a:pPr lvl="1">
              <a:defRPr/>
            </a:pPr>
            <a:r>
              <a:rPr lang="en-US" sz="2600"/>
              <a:t>Word</a:t>
            </a:r>
          </a:p>
        </p:txBody>
      </p:sp>
      <p:pic>
        <p:nvPicPr>
          <p:cNvPr id="5" name="Content Placeholder 4" descr="CELA's formats include audiobooks represented as a photo of a cell phone and headphones, braille and printbraille represented by fingers reading the dots and e-text represented by a photo of a tablet with text.">
            <a:extLst>
              <a:ext uri="{FF2B5EF4-FFF2-40B4-BE49-F238E27FC236}">
                <a16:creationId xmlns:a16="http://schemas.microsoft.com/office/drawing/2014/main" id="{738B8467-4E1A-A228-DF3B-D168CBA374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21" y="1170785"/>
            <a:ext cx="4955379" cy="4955379"/>
          </a:xfrm>
          <a:ln w="63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6DF0-676F-52FD-DBBA-11162DA0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Does your patron have a…</a:t>
            </a:r>
            <a:endParaRPr lang="en-CA"/>
          </a:p>
        </p:txBody>
      </p:sp>
      <p:pic>
        <p:nvPicPr>
          <p:cNvPr id="9" name="Content Placeholder 8" descr="A tablet and a cell phone showing the homescreen with several apps.">
            <a:extLst>
              <a:ext uri="{FF2B5EF4-FFF2-40B4-BE49-F238E27FC236}">
                <a16:creationId xmlns:a16="http://schemas.microsoft.com/office/drawing/2014/main" id="{45275EE2-434E-89BF-159B-95C6AA1FC6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509" y="1600200"/>
            <a:ext cx="4988794" cy="4134463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276306-49F5-6971-81A8-182AF0D38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6183087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Tablet, phone or computer?</a:t>
            </a:r>
          </a:p>
          <a:p>
            <a:r>
              <a:rPr lang="en-US" dirty="0"/>
              <a:t>Dolphin EasyReader app to read audiobooks or e-text</a:t>
            </a:r>
          </a:p>
          <a:p>
            <a:r>
              <a:rPr lang="en-US" dirty="0"/>
              <a:t>Delivery options: </a:t>
            </a:r>
          </a:p>
          <a:p>
            <a:pPr lvl="1"/>
            <a:r>
              <a:rPr lang="en-US" dirty="0"/>
              <a:t>Direct to Player (loads books directly onto app)</a:t>
            </a:r>
          </a:p>
          <a:p>
            <a:pPr lvl="1"/>
            <a:r>
              <a:rPr lang="en-US" dirty="0"/>
              <a:t>ZIP files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02555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6DF0-676F-52FD-DBBA-11162DA0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Does your patron have an…</a:t>
            </a:r>
            <a:endParaRPr lang="en-C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276306-49F5-6971-81A8-182AF0D38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592182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Envoy Connect?</a:t>
            </a:r>
          </a:p>
          <a:p>
            <a:r>
              <a:rPr lang="en-US"/>
              <a:t>Audiobooks only</a:t>
            </a:r>
          </a:p>
          <a:p>
            <a:r>
              <a:rPr lang="en-US"/>
              <a:t>Direct to player bookshelf</a:t>
            </a:r>
          </a:p>
          <a:p>
            <a:r>
              <a:rPr lang="en-US"/>
              <a:t>Add/remove books by:</a:t>
            </a:r>
          </a:p>
          <a:p>
            <a:pPr lvl="1"/>
            <a:r>
              <a:rPr lang="en-US"/>
              <a:t>Using the CELA Connect app on a computer</a:t>
            </a:r>
          </a:p>
          <a:p>
            <a:pPr lvl="1"/>
            <a:r>
              <a:rPr lang="en-US"/>
              <a:t>Mail back player to CELA to reload</a:t>
            </a:r>
          </a:p>
        </p:txBody>
      </p:sp>
      <p:pic>
        <p:nvPicPr>
          <p:cNvPr id="6" name="Content Placeholder 5" descr="A hand holding an Envoy Connect player. The player has six small buttons at the bottom and a round speaker at the top.">
            <a:extLst>
              <a:ext uri="{FF2B5EF4-FFF2-40B4-BE49-F238E27FC236}">
                <a16:creationId xmlns:a16="http://schemas.microsoft.com/office/drawing/2014/main" id="{79EC4D96-8870-27A9-F67D-1B0111E84E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737" y="1475554"/>
            <a:ext cx="3039120" cy="4650610"/>
          </a:xfrm>
        </p:spPr>
      </p:pic>
    </p:spTree>
    <p:extLst>
      <p:ext uri="{BB962C8B-B14F-4D97-AF65-F5344CB8AC3E}">
        <p14:creationId xmlns:p14="http://schemas.microsoft.com/office/powerpoint/2010/main" val="2357612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6DF0-676F-52FD-DBBA-11162DA0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Does your patron own a…</a:t>
            </a:r>
            <a:endParaRPr lang="en-CA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276306-49F5-6971-81A8-182AF0D38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623907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DAISY player?</a:t>
            </a:r>
          </a:p>
          <a:p>
            <a:r>
              <a:rPr lang="en-US" dirty="0"/>
              <a:t>Humanware Victor Stratus or Stream</a:t>
            </a:r>
          </a:p>
          <a:p>
            <a:r>
              <a:rPr lang="en-US" dirty="0"/>
              <a:t>Audio and e-text</a:t>
            </a:r>
          </a:p>
          <a:p>
            <a:r>
              <a:rPr lang="en-US" dirty="0"/>
              <a:t>Delivery options: </a:t>
            </a:r>
          </a:p>
          <a:p>
            <a:pPr lvl="1"/>
            <a:r>
              <a:rPr lang="en-US" dirty="0"/>
              <a:t>Direct to Player</a:t>
            </a:r>
          </a:p>
          <a:p>
            <a:pPr lvl="1"/>
            <a:r>
              <a:rPr lang="en-US" dirty="0"/>
              <a:t>ZIP files</a:t>
            </a:r>
          </a:p>
        </p:txBody>
      </p:sp>
      <p:pic>
        <p:nvPicPr>
          <p:cNvPr id="7" name="Content Placeholder 6" descr="Victor Stratus player: table top player with large play buttons.">
            <a:extLst>
              <a:ext uri="{FF2B5EF4-FFF2-40B4-BE49-F238E27FC236}">
                <a16:creationId xmlns:a16="http://schemas.microsoft.com/office/drawing/2014/main" id="{ED03B6E6-0626-4C34-F9DD-D4BB14B907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171" y="3143535"/>
            <a:ext cx="4037045" cy="2692709"/>
          </a:xfrm>
        </p:spPr>
      </p:pic>
      <p:pic>
        <p:nvPicPr>
          <p:cNvPr id="12" name="Picture 11" descr="Victor Reader Stream: handheld device with buttons resembling a telephone dial pad and play buttons.">
            <a:extLst>
              <a:ext uri="{FF2B5EF4-FFF2-40B4-BE49-F238E27FC236}">
                <a16:creationId xmlns:a16="http://schemas.microsoft.com/office/drawing/2014/main" id="{8A2CBDC3-AB22-3771-18A4-04176782E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335" y="2671053"/>
            <a:ext cx="2040836" cy="363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55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7EC9D-3D7A-EF7D-2DF3-1A17B1C6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58F39-D758-F0FF-11F0-8EBFF887F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/>
              <a:t>Does your patron own an…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7F94-2BA9-35BE-6044-6541DE3BE3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7353300" cy="4525963"/>
          </a:xfrm>
        </p:spPr>
        <p:txBody>
          <a:bodyPr/>
          <a:lstStyle/>
          <a:p>
            <a:pPr marL="0" indent="0">
              <a:buNone/>
            </a:pPr>
            <a:r>
              <a:rPr lang="en-CA"/>
              <a:t>Amazon Alexa Smart speaker:</a:t>
            </a:r>
          </a:p>
          <a:p>
            <a:pPr marL="0" indent="0">
              <a:buNone/>
            </a:pPr>
            <a:r>
              <a:rPr lang="en-CA"/>
              <a:t>Accessible Reading Canada Skill</a:t>
            </a:r>
          </a:p>
          <a:p>
            <a:pPr marL="0" indent="0">
              <a:buNone/>
            </a:pPr>
            <a:endParaRPr lang="en-CA"/>
          </a:p>
          <a:p>
            <a:pPr lvl="1"/>
            <a:endParaRPr lang="en-CA"/>
          </a:p>
          <a:p>
            <a:endParaRPr lang="en-CA"/>
          </a:p>
        </p:txBody>
      </p:sp>
      <p:pic>
        <p:nvPicPr>
          <p:cNvPr id="7" name="Picture 6" descr="Amazon Echo Dot. Round dark gray smart speaker.">
            <a:extLst>
              <a:ext uri="{FF2B5EF4-FFF2-40B4-BE49-F238E27FC236}">
                <a16:creationId xmlns:a16="http://schemas.microsoft.com/office/drawing/2014/main" id="{B2463507-0043-B4A9-03BA-2CF6004B95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50" y="2742884"/>
            <a:ext cx="3200400" cy="3200400"/>
          </a:xfrm>
          <a:prstGeom prst="rect">
            <a:avLst/>
          </a:prstGeom>
        </p:spPr>
      </p:pic>
      <p:pic>
        <p:nvPicPr>
          <p:cNvPr id="6" name="alexa short demo 2025">
            <a:hlinkClick r:id="" action="ppaction://media"/>
            <a:extLst>
              <a:ext uri="{FF2B5EF4-FFF2-40B4-BE49-F238E27FC236}">
                <a16:creationId xmlns:a16="http://schemas.microsoft.com/office/drawing/2014/main" id="{9DBA4E8C-5374-127A-89C5-814D9EF2BB70}"/>
              </a:ext>
            </a:extLst>
          </p:cNvPr>
          <p:cNvPicPr>
            <a:picLocks noGrp="1" noChangeAspect="1"/>
          </p:cNvPicPr>
          <p:nvPr>
            <p:ph sz="half" idx="2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62900" y="3134135"/>
            <a:ext cx="2417898" cy="2417898"/>
          </a:xfrm>
        </p:spPr>
      </p:pic>
    </p:spTree>
    <p:extLst>
      <p:ext uri="{BB962C8B-B14F-4D97-AF65-F5344CB8AC3E}">
        <p14:creationId xmlns:p14="http://schemas.microsoft.com/office/powerpoint/2010/main" val="401123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6DF0-676F-52FD-DBBA-11162DA0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Mailing physical books</a:t>
            </a:r>
            <a:endParaRPr lang="en-CA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4F3312BE-EC44-9ABD-0737-029278E65A96}"/>
              </a:ext>
            </a:extLst>
          </p:cNvPr>
          <p:cNvSpPr txBox="1">
            <a:spLocks/>
          </p:cNvSpPr>
          <p:nvPr/>
        </p:nvSpPr>
        <p:spPr>
          <a:xfrm>
            <a:off x="639860" y="1600201"/>
            <a:ext cx="662344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Braille</a:t>
            </a:r>
          </a:p>
          <a:p>
            <a:r>
              <a:rPr lang="en-US" sz="2800"/>
              <a:t>Shipped in boxes </a:t>
            </a:r>
          </a:p>
          <a:p>
            <a:r>
              <a:rPr lang="en-US" sz="2800"/>
              <a:t>Keep</a:t>
            </a:r>
          </a:p>
          <a:p>
            <a:pPr marL="0" indent="0">
              <a:buNone/>
            </a:pPr>
            <a:endParaRPr lang="en-US"/>
          </a:p>
          <a:p>
            <a:endParaRPr lang="en-CA"/>
          </a:p>
        </p:txBody>
      </p:sp>
      <p:pic>
        <p:nvPicPr>
          <p:cNvPr id="15" name="Picture 14" descr="A stack of embossed braille pages.">
            <a:extLst>
              <a:ext uri="{FF2B5EF4-FFF2-40B4-BE49-F238E27FC236}">
                <a16:creationId xmlns:a16="http://schemas.microsoft.com/office/drawing/2014/main" id="{72BD70AA-D458-0DDC-C7E7-A95CEF7C9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59" y="3427332"/>
            <a:ext cx="2878186" cy="1859232"/>
          </a:xfrm>
          <a:prstGeom prst="rect">
            <a:avLst/>
          </a:prstGeom>
        </p:spPr>
      </p:pic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959575B0-471A-C2F5-E97F-08727E81F535}"/>
              </a:ext>
            </a:extLst>
          </p:cNvPr>
          <p:cNvSpPr txBox="1">
            <a:spLocks/>
          </p:cNvSpPr>
          <p:nvPr/>
        </p:nvSpPr>
        <p:spPr>
          <a:xfrm>
            <a:off x="7654103" y="1600201"/>
            <a:ext cx="336524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err="1"/>
              <a:t>Printbraille</a:t>
            </a:r>
            <a:endParaRPr lang="en-US" b="1"/>
          </a:p>
          <a:p>
            <a:r>
              <a:rPr lang="en-US" sz="2800"/>
              <a:t>Mailed in bags</a:t>
            </a:r>
          </a:p>
          <a:p>
            <a:r>
              <a:rPr lang="en-US" sz="2800"/>
              <a:t>6-week loan, must return</a:t>
            </a:r>
          </a:p>
          <a:p>
            <a:pPr marL="0" indent="0">
              <a:buNone/>
            </a:pPr>
            <a:endParaRPr lang="en-US"/>
          </a:p>
          <a:p>
            <a:endParaRPr lang="en-CA"/>
          </a:p>
        </p:txBody>
      </p:sp>
      <p:pic>
        <p:nvPicPr>
          <p:cNvPr id="20" name="Picture 19" descr="A blue denim bag with handles that has a white mailing card in front to ship printbraille books.">
            <a:extLst>
              <a:ext uri="{FF2B5EF4-FFF2-40B4-BE49-F238E27FC236}">
                <a16:creationId xmlns:a16="http://schemas.microsoft.com/office/drawing/2014/main" id="{ABE5C6AC-51FE-888A-A138-914BBACF7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161" y="3736601"/>
            <a:ext cx="2060478" cy="238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20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F6A0-D26F-44F3-BC5B-33071463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274638"/>
            <a:ext cx="10972800" cy="1143000"/>
          </a:xfrm>
        </p:spPr>
        <p:txBody>
          <a:bodyPr/>
          <a:lstStyle/>
          <a:p>
            <a:r>
              <a:rPr lang="en-US"/>
              <a:t>Registering eligible patrons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C1D3F-1C06-4219-8D0B-602B8A084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17638"/>
            <a:ext cx="6437397" cy="48688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800000"/>
              </a:buClr>
              <a:buNone/>
            </a:pP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Helvetica Neue Light"/>
              </a:rPr>
              <a:t>At the library: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>
                <a:latin typeface="Verdana"/>
                <a:ea typeface="Verdana"/>
              </a:rPr>
              <a:t>Sign up for a library card.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>
                <a:latin typeface="Verdana"/>
                <a:ea typeface="Verdana"/>
              </a:rPr>
              <a:t>Register for CELA celalibrary.ca/register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dirty="0">
                <a:latin typeface="Verdana"/>
                <a:ea typeface="Verdana"/>
              </a:rPr>
              <a:t>Vision Loss Rehabilitation client referrals</a:t>
            </a:r>
          </a:p>
          <a:p>
            <a:pPr marL="91440"/>
            <a:endParaRPr lang="en-CA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rgbClr val="800000"/>
              </a:buClr>
              <a:buNone/>
            </a:pPr>
            <a:r>
              <a:rPr lang="en-CA" sz="2400" b="1" dirty="0">
                <a:solidFill>
                  <a:schemeClr val="accent1">
                    <a:lumMod val="50000"/>
                  </a:schemeClr>
                </a:solidFill>
                <a:latin typeface="Verdana"/>
                <a:ea typeface="Verdana"/>
              </a:rPr>
              <a:t>Self-registration with a library card: </a:t>
            </a:r>
            <a:r>
              <a:rPr lang="en-CA" sz="2400" dirty="0">
                <a:solidFill>
                  <a:schemeClr val="tx2">
                    <a:lumMod val="75000"/>
                  </a:schemeClr>
                </a:solidFill>
                <a:latin typeface="Verdana"/>
                <a:ea typeface="Verdana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celalibrary.ca/self-registration</a:t>
            </a:r>
            <a:endParaRPr lang="en-CA" sz="2400" dirty="0">
              <a:solidFill>
                <a:schemeClr val="tx2">
                  <a:lumMod val="75000"/>
                </a:schemeClr>
              </a:solidFill>
              <a:latin typeface="Verdana"/>
              <a:ea typeface="Verdana"/>
              <a:cs typeface="+mn-lt"/>
            </a:endParaRPr>
          </a:p>
        </p:txBody>
      </p:sp>
      <p:pic>
        <p:nvPicPr>
          <p:cNvPr id="4" name="Picture 2" descr="Librarian sitting at a desk with older couple discussing library service">
            <a:extLst>
              <a:ext uri="{FF2B5EF4-FFF2-40B4-BE49-F238E27FC236}">
                <a16:creationId xmlns:a16="http://schemas.microsoft.com/office/drawing/2014/main" id="{A2927645-738C-47F7-85AC-22DC9752B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96" y="1585784"/>
            <a:ext cx="5145004" cy="368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6968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208E1-6E27-4BF3-B054-11F6DB24D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What happens after registering</a:t>
            </a:r>
          </a:p>
        </p:txBody>
      </p:sp>
      <p:graphicFrame>
        <p:nvGraphicFramePr>
          <p:cNvPr id="5" name="Content Placeholder 4" descr="Welcome email, starter books, call from CELA.">
            <a:extLst>
              <a:ext uri="{FF2B5EF4-FFF2-40B4-BE49-F238E27FC236}">
                <a16:creationId xmlns:a16="http://schemas.microsoft.com/office/drawing/2014/main" id="{1E704195-4343-183D-0504-3EFB67E67D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223728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6396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BE2B2-5F56-424E-BD25-D3FE6D54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More services for patrons and libraries</a:t>
            </a:r>
            <a:endParaRPr lang="en-CA">
              <a:ea typeface="Verdana"/>
              <a:cs typeface="Verdan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05C94-646A-4695-B983-A30FB7E58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6940731" cy="45259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 sz="3000"/>
              <a:t>Assistance by phone or e-mail</a:t>
            </a:r>
          </a:p>
          <a:p>
            <a:r>
              <a:rPr lang="en-CA" sz="3000"/>
              <a:t>Training webinars</a:t>
            </a:r>
          </a:p>
          <a:p>
            <a:r>
              <a:rPr lang="en-CA" sz="3000"/>
              <a:t>Printable list of new titles</a:t>
            </a:r>
          </a:p>
          <a:p>
            <a:r>
              <a:rPr lang="en-CA" sz="3000"/>
              <a:t>Monthly newsletter – </a:t>
            </a:r>
            <a:r>
              <a:rPr lang="en-CA" sz="300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Book / Livre </a:t>
            </a:r>
            <a:r>
              <a:rPr lang="en-CA" sz="300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ouvert</a:t>
            </a:r>
            <a:r>
              <a:rPr lang="en-CA" sz="3000">
                <a:solidFill>
                  <a:srgbClr val="0070C0"/>
                </a:solidFill>
              </a:rPr>
              <a:t> </a:t>
            </a:r>
            <a:r>
              <a:rPr lang="en-CA" sz="3000"/>
              <a:t>and </a:t>
            </a:r>
            <a:r>
              <a:rPr lang="en-CA" sz="300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Book for Libraries </a:t>
            </a:r>
            <a:r>
              <a:rPr lang="en-CA" sz="3000">
                <a:solidFill>
                  <a:schemeClr val="accent1"/>
                </a:solidFill>
              </a:rPr>
              <a:t>/ </a:t>
            </a:r>
            <a:r>
              <a:rPr lang="en-CA" sz="300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Livre </a:t>
            </a:r>
            <a:r>
              <a:rPr lang="en-CA" sz="3000" err="1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ouvert</a:t>
            </a:r>
            <a:r>
              <a:rPr lang="en-CA" sz="300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pour bibliothèques</a:t>
            </a:r>
            <a:endParaRPr lang="en-CA" sz="3000">
              <a:solidFill>
                <a:schemeClr val="accent1"/>
              </a:solidFill>
            </a:endParaRPr>
          </a:p>
          <a:p>
            <a:endParaRPr lang="en-CA" sz="3000"/>
          </a:p>
          <a:p>
            <a:pPr marL="0" indent="0" algn="ctr">
              <a:buNone/>
            </a:pPr>
            <a:r>
              <a:rPr lang="en-CA" sz="3000"/>
              <a:t>  </a:t>
            </a:r>
            <a:endParaRPr lang="en-CA" sz="3000" b="1"/>
          </a:p>
        </p:txBody>
      </p:sp>
      <p:pic>
        <p:nvPicPr>
          <p:cNvPr id="7" name="Content Placeholder 6" descr="A person wearing a headset and smiling&#10;&#10;Description automatically generated">
            <a:extLst>
              <a:ext uri="{FF2B5EF4-FFF2-40B4-BE49-F238E27FC236}">
                <a16:creationId xmlns:a16="http://schemas.microsoft.com/office/drawing/2014/main" id="{087A78D3-9066-AB32-841A-4075492ABC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750" y="2325189"/>
            <a:ext cx="4162620" cy="2831781"/>
          </a:xfrm>
        </p:spPr>
      </p:pic>
    </p:spTree>
    <p:extLst>
      <p:ext uri="{BB962C8B-B14F-4D97-AF65-F5344CB8AC3E}">
        <p14:creationId xmlns:p14="http://schemas.microsoft.com/office/powerpoint/2010/main" val="3613573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50EBF-74FC-989D-1AAC-2D48F16A3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3CDC-18E5-8B21-DBAF-10A09589B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/>
              <a:t>Integrating CELA at your library</a:t>
            </a:r>
          </a:p>
        </p:txBody>
      </p:sp>
      <p:graphicFrame>
        <p:nvGraphicFramePr>
          <p:cNvPr id="4" name="Content Placeholder 3" descr="Diagram displaying a circle in the middle with the word CELA. Six small circles partially overlap the CELA circle and include the words: service, staff, books, programs, outreach, strategy.&#10;">
            <a:extLst>
              <a:ext uri="{FF2B5EF4-FFF2-40B4-BE49-F238E27FC236}">
                <a16:creationId xmlns:a16="http://schemas.microsoft.com/office/drawing/2014/main" id="{FAE541E4-A9D9-DCCB-A1D3-D263AEF595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769262"/>
              </p:ext>
            </p:extLst>
          </p:nvPr>
        </p:nvGraphicFramePr>
        <p:xfrm>
          <a:off x="767751" y="1417638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9141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96553-5370-4BEB-A2DB-CC466AB77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 with CELA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4A1F1-25C4-4A72-8935-E6A81DB11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2"/>
            <a:ext cx="10972800" cy="4667248"/>
          </a:xfrm>
        </p:spPr>
        <p:txBody>
          <a:bodyPr>
            <a:normAutofit fontScale="32500" lnSpcReduction="20000"/>
          </a:bodyPr>
          <a:lstStyle/>
          <a:p>
            <a:r>
              <a:rPr lang="en-US" altLang="en-US" sz="860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Visit </a:t>
            </a:r>
            <a:r>
              <a:rPr lang="en-US" altLang="en-US" sz="860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celalibrary.ca</a:t>
            </a:r>
            <a:endParaRPr lang="en-US" altLang="en-US" sz="8600">
              <a:solidFill>
                <a:srgbClr val="00206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en-US" sz="860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en-US" sz="860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Library customers with questions about their CELA service call or email: 1-855-655-2273 / </a:t>
            </a:r>
            <a:r>
              <a:rPr lang="en-US" altLang="en-US" sz="860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help@celalibrary.ca</a:t>
            </a:r>
            <a:endParaRPr lang="en-US" altLang="en-US" sz="8600">
              <a:solidFill>
                <a:srgbClr val="00206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lang="en-US" altLang="en-US" sz="860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en-US" sz="860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Library staff contact CELA Member Services: 1-855-655-2273, x2 / </a:t>
            </a:r>
            <a:r>
              <a:rPr lang="en-US" altLang="en-US" sz="860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members@celalibrary.ca</a:t>
            </a:r>
            <a:endParaRPr lang="en-US" altLang="en-US" sz="8600">
              <a:solidFill>
                <a:srgbClr val="00206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en-US" sz="860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altLang="en-US" sz="1230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Thank you!</a:t>
            </a:r>
          </a:p>
          <a:p>
            <a:pPr>
              <a:buClr>
                <a:srgbClr val="800000"/>
              </a:buClr>
            </a:pPr>
            <a:endParaRPr lang="en-US" sz="3000">
              <a:solidFill>
                <a:prstClr val="black"/>
              </a:solidFill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027571"/>
      </p:ext>
    </p:extLst>
  </p:cSld>
  <p:clrMapOvr>
    <a:masterClrMapping/>
  </p:clrMapOvr>
</p:sld>
</file>

<file path=ppt/theme/theme1.xml><?xml version="1.0" encoding="utf-8"?>
<a:theme xmlns:a="http://schemas.openxmlformats.org/drawingml/2006/main" name="Clouds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C00000"/>
      </a:accent2>
      <a:accent3>
        <a:srgbClr val="A5A5A5"/>
      </a:accent3>
      <a:accent4>
        <a:srgbClr val="FF0000"/>
      </a:accent4>
      <a:accent5>
        <a:srgbClr val="2F5496"/>
      </a:accent5>
      <a:accent6>
        <a:srgbClr val="171616"/>
      </a:accent6>
      <a:hlink>
        <a:srgbClr val="B4C6E7"/>
      </a:hlink>
      <a:folHlink>
        <a:srgbClr val="BE2631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0CC086D-EDA3-468D-A9B4-5D96BAFC9D25}" vid="{646DCFF5-2DEF-4C20-BECA-1752CD9DF33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0CC086D-EDA3-468D-A9B4-5D96BAFC9D25}" vid="{A5FE6389-375C-441E-B9D0-E4F808E794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063f01-faea-4c9e-8a02-d223cffde0c5">
      <Terms xmlns="http://schemas.microsoft.com/office/infopath/2007/PartnerControls"/>
    </lcf76f155ced4ddcb4097134ff3c332f>
    <TaxCatchAll xmlns="d8838bea-bcac-41ad-91f9-c646e9be633d" xsi:nil="true"/>
    <_ip_UnifiedCompliancePolicyUIAction xmlns="http://schemas.microsoft.com/sharepoint/v3" xsi:nil="true"/>
    <_ip_UnifiedCompliancePolicyProperties xmlns="http://schemas.microsoft.com/sharepoint/v3" xsi:nil="true"/>
    <SharedWithUsers xmlns="d8838bea-bcac-41ad-91f9-c646e9be633d">
      <UserInfo>
        <DisplayName>Karen McKay</DisplayName>
        <AccountId>16</AccountId>
        <AccountType/>
      </UserInfo>
      <UserInfo>
        <DisplayName>Rachel Breau</DisplayName>
        <AccountId>13</AccountId>
        <AccountType/>
      </UserInfo>
      <UserInfo>
        <DisplayName>Faline Bobier</DisplayName>
        <AccountId>32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88BE21877C794E8C767319E61FFC96" ma:contentTypeVersion="21" ma:contentTypeDescription="Create a new document." ma:contentTypeScope="" ma:versionID="84f94807165026ee1f881611ea8f4d3c">
  <xsd:schema xmlns:xsd="http://www.w3.org/2001/XMLSchema" xmlns:xs="http://www.w3.org/2001/XMLSchema" xmlns:p="http://schemas.microsoft.com/office/2006/metadata/properties" xmlns:ns1="http://schemas.microsoft.com/sharepoint/v3" xmlns:ns2="7a063f01-faea-4c9e-8a02-d223cffde0c5" xmlns:ns3="d8838bea-bcac-41ad-91f9-c646e9be633d" targetNamespace="http://schemas.microsoft.com/office/2006/metadata/properties" ma:root="true" ma:fieldsID="5064b1cd68c03adac97816ad39ac8284" ns1:_="" ns2:_="" ns3:_="">
    <xsd:import namespace="http://schemas.microsoft.com/sharepoint/v3"/>
    <xsd:import namespace="7a063f01-faea-4c9e-8a02-d223cffde0c5"/>
    <xsd:import namespace="d8838bea-bcac-41ad-91f9-c646e9be63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063f01-faea-4c9e-8a02-d223cffde0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f59938e-b3a8-4d66-a2c9-44a493279f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38bea-bcac-41ad-91f9-c646e9be633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b9b0353-a37a-4f25-83a3-c0dd55ceaf3a}" ma:internalName="TaxCatchAll" ma:showField="CatchAllData" ma:web="d8838bea-bcac-41ad-91f9-c646e9be63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E7F8C1-A05F-424D-AB09-FF57CC5EA3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074059-FE5A-4B67-A7C7-1A8972B1AE45}">
  <ds:schemaRefs>
    <ds:schemaRef ds:uri="7a063f01-faea-4c9e-8a02-d223cffde0c5"/>
    <ds:schemaRef ds:uri="d8838bea-bcac-41ad-91f9-c646e9be633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322B9DD-86B1-4519-937A-9686C50D71C4}">
  <ds:schemaRefs>
    <ds:schemaRef ds:uri="7a063f01-faea-4c9e-8a02-d223cffde0c5"/>
    <ds:schemaRef ds:uri="d8838bea-bcac-41ad-91f9-c646e9be63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0407d560-7ad9-4f8e-bedc-9e29b0863d2c}" enabled="0" method="" siteId="{0407d560-7ad9-4f8e-bedc-9e29b0863d2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743</Words>
  <Application>Microsoft Office PowerPoint</Application>
  <PresentationFormat>Widescreen</PresentationFormat>
  <Paragraphs>169</Paragraphs>
  <Slides>24</Slides>
  <Notes>24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ＭＳ Ｐゴシック</vt:lpstr>
      <vt:lpstr>Arial</vt:lpstr>
      <vt:lpstr>Calibri</vt:lpstr>
      <vt:lpstr>Century Gothic</vt:lpstr>
      <vt:lpstr>Verdana</vt:lpstr>
      <vt:lpstr>Wingdings</vt:lpstr>
      <vt:lpstr>Clouds</vt:lpstr>
      <vt:lpstr>1_Office Theme</vt:lpstr>
      <vt:lpstr>All about CELA: CELA orientation</vt:lpstr>
      <vt:lpstr>Learning goals</vt:lpstr>
      <vt:lpstr>What to expect in this webinar</vt:lpstr>
      <vt:lpstr>What is CELA?</vt:lpstr>
      <vt:lpstr>Eligibility for CELA Service</vt:lpstr>
      <vt:lpstr>Bookshare collection</vt:lpstr>
      <vt:lpstr>Who can access CELA’s collection</vt:lpstr>
      <vt:lpstr>Roles of public libraries in CELA service</vt:lpstr>
      <vt:lpstr>Value of accessible reading </vt:lpstr>
      <vt:lpstr>Book collections</vt:lpstr>
      <vt:lpstr>Equal participation in reading programs</vt:lpstr>
      <vt:lpstr>Magazines and newspapers</vt:lpstr>
      <vt:lpstr>How patrons choose titles</vt:lpstr>
      <vt:lpstr>Accessible formats</vt:lpstr>
      <vt:lpstr>Does your patron have a…</vt:lpstr>
      <vt:lpstr>Does your patron have an…</vt:lpstr>
      <vt:lpstr>Does your patron own a…</vt:lpstr>
      <vt:lpstr>Does your patron own an…</vt:lpstr>
      <vt:lpstr>Mailing physical books</vt:lpstr>
      <vt:lpstr>Registering eligible patrons</vt:lpstr>
      <vt:lpstr>What happens after registering</vt:lpstr>
      <vt:lpstr>More services for patrons and libraries</vt:lpstr>
      <vt:lpstr>Integrating CELA at your library</vt:lpstr>
      <vt:lpstr>Connect with CELA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Lindsay Tyler</dc:creator>
  <cp:lastModifiedBy>Jessica  Desormeaux</cp:lastModifiedBy>
  <cp:revision>1</cp:revision>
  <cp:lastPrinted>2025-10-14T16:25:51Z</cp:lastPrinted>
  <dcterms:created xsi:type="dcterms:W3CDTF">2023-03-08T16:26:13Z</dcterms:created>
  <dcterms:modified xsi:type="dcterms:W3CDTF">2026-09-22T19:16:49Z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0x0101007388BE21877C794E8C767319E61FFC96</vt:lpwstr>
  </property>
  <property fmtid="{D5CDD505-2E9C-101B-9397-08002B2CF9AE}" pid="3" name="MediaServiceImageTags">
    <vt:lpwstr/>
  </property>
</Properties>
</file>