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68" r:id="rId6"/>
  </p:sldMasterIdLst>
  <p:notesMasterIdLst>
    <p:notesMasterId r:id="rId39"/>
  </p:notesMasterIdLst>
  <p:sldIdLst>
    <p:sldId id="258" r:id="rId7"/>
    <p:sldId id="317" r:id="rId8"/>
    <p:sldId id="433" r:id="rId9"/>
    <p:sldId id="270" r:id="rId10"/>
    <p:sldId id="259" r:id="rId11"/>
    <p:sldId id="427" r:id="rId12"/>
    <p:sldId id="290" r:id="rId13"/>
    <p:sldId id="298" r:id="rId14"/>
    <p:sldId id="314" r:id="rId15"/>
    <p:sldId id="280" r:id="rId16"/>
    <p:sldId id="299" r:id="rId17"/>
    <p:sldId id="281" r:id="rId18"/>
    <p:sldId id="318" r:id="rId19"/>
    <p:sldId id="426" r:id="rId20"/>
    <p:sldId id="425" r:id="rId21"/>
    <p:sldId id="308" r:id="rId22"/>
    <p:sldId id="289" r:id="rId23"/>
    <p:sldId id="432" r:id="rId24"/>
    <p:sldId id="428" r:id="rId25"/>
    <p:sldId id="429" r:id="rId26"/>
    <p:sldId id="430" r:id="rId27"/>
    <p:sldId id="431" r:id="rId28"/>
    <p:sldId id="284" r:id="rId29"/>
    <p:sldId id="300" r:id="rId30"/>
    <p:sldId id="301" r:id="rId31"/>
    <p:sldId id="296" r:id="rId32"/>
    <p:sldId id="302" r:id="rId33"/>
    <p:sldId id="313" r:id="rId34"/>
    <p:sldId id="274" r:id="rId35"/>
    <p:sldId id="273" r:id="rId36"/>
    <p:sldId id="316" r:id="rId37"/>
    <p:sldId id="28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66BF2F-5D15-53FD-AA79-203D4964264D}" name="Lindsay Tyler" initials="LT" userId="S::lindsay.tyler@celalibrary.ca::52be047b-3914-4164-ab76-e5a254acabd2" providerId="AD"/>
  <p188:author id="{26ED7CF8-2F23-446A-6019-4315138D15A9}" name="Maranatha Okokon-Bassey" initials="MO" userId="S::maranatha.okokon-bassey@celalibrary.ca::ee68a37b-af73-4055-8fe8-788264ad3d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33C7A9-E605-498D-8992-2F2D259B72E5}" v="3" dt="2026-02-17T16:22:34.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273" autoAdjust="0"/>
  </p:normalViewPr>
  <p:slideViewPr>
    <p:cSldViewPr snapToGrid="0">
      <p:cViewPr varScale="1">
        <p:scale>
          <a:sx n="65" d="100"/>
          <a:sy n="65" d="100"/>
        </p:scale>
        <p:origin x="23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Amirault" userId="92640a81-08d2-47ec-ba63-bfb0d25850bf" providerId="ADAL" clId="{220EAEF2-F919-4845-93FC-C9EC80809158}"/>
    <pc:docChg chg="custSel addSld modSld sldOrd">
      <pc:chgData name="Nicole Amirault" userId="92640a81-08d2-47ec-ba63-bfb0d25850bf" providerId="ADAL" clId="{220EAEF2-F919-4845-93FC-C9EC80809158}" dt="2026-02-17T16:23:10.969" v="618" actId="20577"/>
      <pc:docMkLst>
        <pc:docMk/>
      </pc:docMkLst>
      <pc:sldChg chg="modNotesTx">
        <pc:chgData name="Nicole Amirault" userId="92640a81-08d2-47ec-ba63-bfb0d25850bf" providerId="ADAL" clId="{220EAEF2-F919-4845-93FC-C9EC80809158}" dt="2026-02-17T15:21:00.780" v="60" actId="20577"/>
        <pc:sldMkLst>
          <pc:docMk/>
          <pc:sldMk cId="844670405" sldId="270"/>
        </pc:sldMkLst>
      </pc:sldChg>
      <pc:sldChg chg="modSp mod ord modShow">
        <pc:chgData name="Nicole Amirault" userId="92640a81-08d2-47ec-ba63-bfb0d25850bf" providerId="ADAL" clId="{220EAEF2-F919-4845-93FC-C9EC80809158}" dt="2026-02-17T13:58:23.013" v="27" actId="729"/>
        <pc:sldMkLst>
          <pc:docMk/>
          <pc:sldMk cId="604588928" sldId="271"/>
        </pc:sldMkLst>
        <pc:spChg chg="mod">
          <ac:chgData name="Nicole Amirault" userId="92640a81-08d2-47ec-ba63-bfb0d25850bf" providerId="ADAL" clId="{220EAEF2-F919-4845-93FC-C9EC80809158}" dt="2026-02-17T13:58:17.867" v="26" actId="20577"/>
          <ac:spMkLst>
            <pc:docMk/>
            <pc:sldMk cId="604588928" sldId="271"/>
            <ac:spMk id="2" creationId="{93CF7646-C2BA-39DB-9595-6049FBFC1985}"/>
          </ac:spMkLst>
        </pc:spChg>
      </pc:sldChg>
      <pc:sldChg chg="modNotesTx">
        <pc:chgData name="Nicole Amirault" userId="92640a81-08d2-47ec-ba63-bfb0d25850bf" providerId="ADAL" clId="{220EAEF2-F919-4845-93FC-C9EC80809158}" dt="2026-02-17T16:23:10.969" v="618" actId="20577"/>
        <pc:sldMkLst>
          <pc:docMk/>
          <pc:sldMk cId="1104948368" sldId="273"/>
        </pc:sldMkLst>
      </pc:sldChg>
      <pc:sldChg chg="modNotesTx">
        <pc:chgData name="Nicole Amirault" userId="92640a81-08d2-47ec-ba63-bfb0d25850bf" providerId="ADAL" clId="{220EAEF2-F919-4845-93FC-C9EC80809158}" dt="2026-02-17T15:43:45.648" v="288" actId="20577"/>
        <pc:sldMkLst>
          <pc:docMk/>
          <pc:sldMk cId="647937046" sldId="289"/>
        </pc:sldMkLst>
      </pc:sldChg>
      <pc:sldChg chg="modNotesTx">
        <pc:chgData name="Nicole Amirault" userId="92640a81-08d2-47ec-ba63-bfb0d25850bf" providerId="ADAL" clId="{220EAEF2-F919-4845-93FC-C9EC80809158}" dt="2026-02-17T15:23:50.326" v="85" actId="20577"/>
        <pc:sldMkLst>
          <pc:docMk/>
          <pc:sldMk cId="3216585333" sldId="298"/>
        </pc:sldMkLst>
      </pc:sldChg>
      <pc:sldChg chg="modNotesTx">
        <pc:chgData name="Nicole Amirault" userId="92640a81-08d2-47ec-ba63-bfb0d25850bf" providerId="ADAL" clId="{220EAEF2-F919-4845-93FC-C9EC80809158}" dt="2026-02-17T15:41:56.684" v="246" actId="20577"/>
        <pc:sldMkLst>
          <pc:docMk/>
          <pc:sldMk cId="309379298" sldId="308"/>
        </pc:sldMkLst>
      </pc:sldChg>
      <pc:sldChg chg="modNotesTx">
        <pc:chgData name="Nicole Amirault" userId="92640a81-08d2-47ec-ba63-bfb0d25850bf" providerId="ADAL" clId="{220EAEF2-F919-4845-93FC-C9EC80809158}" dt="2026-02-17T15:48:58.620" v="515" actId="20577"/>
        <pc:sldMkLst>
          <pc:docMk/>
          <pc:sldMk cId="3679759637" sldId="428"/>
        </pc:sldMkLst>
      </pc:sldChg>
      <pc:sldChg chg="modNotesTx">
        <pc:chgData name="Nicole Amirault" userId="92640a81-08d2-47ec-ba63-bfb0d25850bf" providerId="ADAL" clId="{220EAEF2-F919-4845-93FC-C9EC80809158}" dt="2026-02-17T15:53:59.031" v="519" actId="20577"/>
        <pc:sldMkLst>
          <pc:docMk/>
          <pc:sldMk cId="2368662068" sldId="430"/>
        </pc:sldMkLst>
      </pc:sldChg>
      <pc:sldChg chg="modNotesTx">
        <pc:chgData name="Nicole Amirault" userId="92640a81-08d2-47ec-ba63-bfb0d25850bf" providerId="ADAL" clId="{220EAEF2-F919-4845-93FC-C9EC80809158}" dt="2026-02-17T15:55:58.279" v="606" actId="20577"/>
        <pc:sldMkLst>
          <pc:docMk/>
          <pc:sldMk cId="1854455568" sldId="431"/>
        </pc:sldMkLst>
      </pc:sldChg>
      <pc:sldChg chg="modSp add mod">
        <pc:chgData name="Nicole Amirault" userId="92640a81-08d2-47ec-ba63-bfb0d25850bf" providerId="ADAL" clId="{220EAEF2-F919-4845-93FC-C9EC80809158}" dt="2026-02-17T14:08:32.795" v="43" actId="20577"/>
        <pc:sldMkLst>
          <pc:docMk/>
          <pc:sldMk cId="3585773379" sldId="433"/>
        </pc:sldMkLst>
        <pc:spChg chg="mod">
          <ac:chgData name="Nicole Amirault" userId="92640a81-08d2-47ec-ba63-bfb0d25850bf" providerId="ADAL" clId="{220EAEF2-F919-4845-93FC-C9EC80809158}" dt="2026-02-17T14:08:32.795" v="43" actId="20577"/>
          <ac:spMkLst>
            <pc:docMk/>
            <pc:sldMk cId="3585773379" sldId="433"/>
            <ac:spMk id="3" creationId="{06E0AC5A-8845-D4F1-9843-9DA3DAE24618}"/>
          </ac:spMkLst>
        </pc:spChg>
      </pc:sldChg>
    </pc:docChg>
  </pc:docChgLst>
  <pc:docChgLst>
    <pc:chgData name="Nicole Amirault" userId="92640a81-08d2-47ec-ba63-bfb0d25850bf" providerId="ADAL" clId="{C77C248D-6E6E-4203-8C2E-8DD1BBC7F3F0}"/>
    <pc:docChg chg="modSld">
      <pc:chgData name="Nicole Amirault" userId="92640a81-08d2-47ec-ba63-bfb0d25850bf" providerId="ADAL" clId="{C77C248D-6E6E-4203-8C2E-8DD1BBC7F3F0}" dt="2026-02-17T19:22:28.933" v="5" actId="20577"/>
      <pc:docMkLst>
        <pc:docMk/>
      </pc:docMkLst>
      <pc:sldChg chg="modNotesTx">
        <pc:chgData name="Nicole Amirault" userId="92640a81-08d2-47ec-ba63-bfb0d25850bf" providerId="ADAL" clId="{C77C248D-6E6E-4203-8C2E-8DD1BBC7F3F0}" dt="2026-02-17T19:21:19.055" v="1" actId="5793"/>
        <pc:sldMkLst>
          <pc:docMk/>
          <pc:sldMk cId="2868645363" sldId="258"/>
        </pc:sldMkLst>
      </pc:sldChg>
      <pc:sldChg chg="modSp mod">
        <pc:chgData name="Nicole Amirault" userId="92640a81-08d2-47ec-ba63-bfb0d25850bf" providerId="ADAL" clId="{C77C248D-6E6E-4203-8C2E-8DD1BBC7F3F0}" dt="2026-02-17T19:22:28.933" v="5" actId="20577"/>
        <pc:sldMkLst>
          <pc:docMk/>
          <pc:sldMk cId="3585773379" sldId="433"/>
        </pc:sldMkLst>
        <pc:spChg chg="mod">
          <ac:chgData name="Nicole Amirault" userId="92640a81-08d2-47ec-ba63-bfb0d25850bf" providerId="ADAL" clId="{C77C248D-6E6E-4203-8C2E-8DD1BBC7F3F0}" dt="2026-02-17T19:22:28.933" v="5" actId="20577"/>
          <ac:spMkLst>
            <pc:docMk/>
            <pc:sldMk cId="3585773379" sldId="433"/>
            <ac:spMk id="3" creationId="{06E0AC5A-8845-D4F1-9843-9DA3DAE246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ADF87-95AE-47ED-9554-A339769B47A4}" type="datetimeFigureOut">
              <a:rPr lang="en-GB" smtClean="0"/>
              <a:t>17/02/2026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F92ACD-A813-422E-B08D-55BC37BE08B3}" type="slidenum">
              <a:rPr lang="en-GB" smtClean="0"/>
              <a:t>‹#›</a:t>
            </a:fld>
            <a:endParaRPr lang="en-GB"/>
          </a:p>
        </p:txBody>
      </p:sp>
    </p:spTree>
    <p:extLst>
      <p:ext uri="{BB962C8B-B14F-4D97-AF65-F5344CB8AC3E}">
        <p14:creationId xmlns:p14="http://schemas.microsoft.com/office/powerpoint/2010/main" val="9865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1</a:t>
            </a:fld>
            <a:endParaRPr lang="en-GB"/>
          </a:p>
        </p:txBody>
      </p:sp>
    </p:spTree>
    <p:extLst>
      <p:ext uri="{BB962C8B-B14F-4D97-AF65-F5344CB8AC3E}">
        <p14:creationId xmlns:p14="http://schemas.microsoft.com/office/powerpoint/2010/main" val="178623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9F92ACD-A813-422E-B08D-55BC37BE08B3}" type="slidenum">
              <a:rPr lang="en-GB" smtClean="0"/>
              <a:t>13</a:t>
            </a:fld>
            <a:endParaRPr lang="en-GB"/>
          </a:p>
        </p:txBody>
      </p:sp>
    </p:spTree>
    <p:extLst>
      <p:ext uri="{BB962C8B-B14F-4D97-AF65-F5344CB8AC3E}">
        <p14:creationId xmlns:p14="http://schemas.microsoft.com/office/powerpoint/2010/main" val="632612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Accessible Reading Canada Help Page: https://celalibrary.ca/help/accessible-reading-canada</a:t>
            </a:r>
          </a:p>
        </p:txBody>
      </p:sp>
      <p:sp>
        <p:nvSpPr>
          <p:cNvPr id="4" name="Slide Number Placeholder 3"/>
          <p:cNvSpPr>
            <a:spLocks noGrp="1"/>
          </p:cNvSpPr>
          <p:nvPr>
            <p:ph type="sldNum" sz="quarter" idx="5"/>
          </p:nvPr>
        </p:nvSpPr>
        <p:spPr/>
        <p:txBody>
          <a:bodyPr/>
          <a:lstStyle/>
          <a:p>
            <a:fld id="{89F92ACD-A813-422E-B08D-55BC37BE08B3}" type="slidenum">
              <a:rPr lang="en-GB" smtClean="0"/>
              <a:t>15</a:t>
            </a:fld>
            <a:endParaRPr lang="en-GB"/>
          </a:p>
        </p:txBody>
      </p:sp>
    </p:spTree>
    <p:extLst>
      <p:ext uri="{BB962C8B-B14F-4D97-AF65-F5344CB8AC3E}">
        <p14:creationId xmlns:p14="http://schemas.microsoft.com/office/powerpoint/2010/main" val="33174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Users can change the launch phrase, using Alexa Routines. Instructions are on the Accessible Reading Canada help page.</a:t>
            </a:r>
          </a:p>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16</a:t>
            </a:fld>
            <a:endParaRPr lang="en-GB"/>
          </a:p>
        </p:txBody>
      </p:sp>
    </p:spTree>
    <p:extLst>
      <p:ext uri="{BB962C8B-B14F-4D97-AF65-F5344CB8AC3E}">
        <p14:creationId xmlns:p14="http://schemas.microsoft.com/office/powerpoint/2010/main" val="417641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en-CA" noProof="0" dirty="0"/>
          </a:p>
        </p:txBody>
      </p:sp>
      <p:sp>
        <p:nvSpPr>
          <p:cNvPr id="4" name="Slide Number Placeholder 3"/>
          <p:cNvSpPr>
            <a:spLocks noGrp="1"/>
          </p:cNvSpPr>
          <p:nvPr>
            <p:ph type="sldNum" sz="quarter" idx="5"/>
          </p:nvPr>
        </p:nvSpPr>
        <p:spPr/>
        <p:txBody>
          <a:bodyPr/>
          <a:lstStyle/>
          <a:p>
            <a:fld id="{89F92ACD-A813-422E-B08D-55BC37BE08B3}" type="slidenum">
              <a:rPr lang="en-GB" smtClean="0"/>
              <a:t>17</a:t>
            </a:fld>
            <a:endParaRPr lang="en-GB"/>
          </a:p>
        </p:txBody>
      </p:sp>
    </p:spTree>
    <p:extLst>
      <p:ext uri="{BB962C8B-B14F-4D97-AF65-F5344CB8AC3E}">
        <p14:creationId xmlns:p14="http://schemas.microsoft.com/office/powerpoint/2010/main" val="164210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After entering Alexa’s playback feature, you must exit the audiobook playback before you can return to the skill.</a:t>
            </a:r>
          </a:p>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18</a:t>
            </a:fld>
            <a:endParaRPr lang="en-GB"/>
          </a:p>
        </p:txBody>
      </p:sp>
    </p:spTree>
    <p:extLst>
      <p:ext uri="{BB962C8B-B14F-4D97-AF65-F5344CB8AC3E}">
        <p14:creationId xmlns:p14="http://schemas.microsoft.com/office/powerpoint/2010/main" val="127317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Not all audiobooks will be able to navigate chapters. This is due to the audio file the CELA receives from publishers, not the skill itself.</a:t>
            </a:r>
          </a:p>
          <a:p>
            <a:endParaRPr lang="en-GB" dirty="0"/>
          </a:p>
        </p:txBody>
      </p:sp>
      <p:sp>
        <p:nvSpPr>
          <p:cNvPr id="4" name="Slide Number Placeholder 3"/>
          <p:cNvSpPr>
            <a:spLocks noGrp="1"/>
          </p:cNvSpPr>
          <p:nvPr>
            <p:ph type="sldNum" sz="quarter" idx="5"/>
          </p:nvPr>
        </p:nvSpPr>
        <p:spPr/>
        <p:txBody>
          <a:bodyPr/>
          <a:lstStyle/>
          <a:p>
            <a:fld id="{89F92ACD-A813-422E-B08D-55BC37BE08B3}" type="slidenum">
              <a:rPr lang="en-GB" smtClean="0"/>
              <a:t>19</a:t>
            </a:fld>
            <a:endParaRPr lang="en-GB"/>
          </a:p>
        </p:txBody>
      </p:sp>
    </p:spTree>
    <p:extLst>
      <p:ext uri="{BB962C8B-B14F-4D97-AF65-F5344CB8AC3E}">
        <p14:creationId xmlns:p14="http://schemas.microsoft.com/office/powerpoint/2010/main" val="154563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mn-lt"/>
              </a:rPr>
              <a:t>Note: Users can use help command in any menu of the skill, except for playback.</a:t>
            </a:r>
          </a:p>
          <a:p>
            <a:endParaRPr lang="en-GB" dirty="0"/>
          </a:p>
        </p:txBody>
      </p:sp>
      <p:sp>
        <p:nvSpPr>
          <p:cNvPr id="4" name="Slide Number Placeholder 3"/>
          <p:cNvSpPr>
            <a:spLocks noGrp="1"/>
          </p:cNvSpPr>
          <p:nvPr>
            <p:ph type="sldNum" sz="quarter" idx="5"/>
          </p:nvPr>
        </p:nvSpPr>
        <p:spPr/>
        <p:txBody>
          <a:bodyPr/>
          <a:lstStyle/>
          <a:p>
            <a:fld id="{89F92ACD-A813-422E-B08D-55BC37BE08B3}" type="slidenum">
              <a:rPr lang="en-GB" smtClean="0"/>
              <a:t>20</a:t>
            </a:fld>
            <a:endParaRPr lang="en-GB"/>
          </a:p>
        </p:txBody>
      </p:sp>
    </p:spTree>
    <p:extLst>
      <p:ext uri="{BB962C8B-B14F-4D97-AF65-F5344CB8AC3E}">
        <p14:creationId xmlns:p14="http://schemas.microsoft.com/office/powerpoint/2010/main" val="140200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mn-lt"/>
              </a:rPr>
              <a:t>Note: The help command is contextual and will give you command options in any menu. For example, while searching, the help command will tell you how to complete a search.</a:t>
            </a:r>
          </a:p>
          <a:p>
            <a:endParaRPr lang="en-CA" dirty="0"/>
          </a:p>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21</a:t>
            </a:fld>
            <a:endParaRPr lang="en-GB"/>
          </a:p>
        </p:txBody>
      </p:sp>
    </p:spTree>
    <p:extLst>
      <p:ext uri="{BB962C8B-B14F-4D97-AF65-F5344CB8AC3E}">
        <p14:creationId xmlns:p14="http://schemas.microsoft.com/office/powerpoint/2010/main" val="3915440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22</a:t>
            </a:fld>
            <a:endParaRPr lang="en-GB"/>
          </a:p>
        </p:txBody>
      </p:sp>
    </p:spTree>
    <p:extLst>
      <p:ext uri="{BB962C8B-B14F-4D97-AF65-F5344CB8AC3E}">
        <p14:creationId xmlns:p14="http://schemas.microsoft.com/office/powerpoint/2010/main" val="2696842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2C8C48F-BA6B-4B6C-93F9-398B24BC021F}" type="slidenum">
              <a:rPr lang="en-GB" smtClean="0"/>
              <a:t>24</a:t>
            </a:fld>
            <a:endParaRPr lang="en-GB"/>
          </a:p>
        </p:txBody>
      </p:sp>
    </p:spTree>
    <p:extLst>
      <p:ext uri="{BB962C8B-B14F-4D97-AF65-F5344CB8AC3E}">
        <p14:creationId xmlns:p14="http://schemas.microsoft.com/office/powerpoint/2010/main" val="245917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2</a:t>
            </a:fld>
            <a:endParaRPr lang="en-GB"/>
          </a:p>
        </p:txBody>
      </p:sp>
    </p:spTree>
    <p:extLst>
      <p:ext uri="{BB962C8B-B14F-4D97-AF65-F5344CB8AC3E}">
        <p14:creationId xmlns:p14="http://schemas.microsoft.com/office/powerpoint/2010/main" val="84812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25</a:t>
            </a:fld>
            <a:endParaRPr lang="en-GB"/>
          </a:p>
        </p:txBody>
      </p:sp>
    </p:spTree>
    <p:extLst>
      <p:ext uri="{BB962C8B-B14F-4D97-AF65-F5344CB8AC3E}">
        <p14:creationId xmlns:p14="http://schemas.microsoft.com/office/powerpoint/2010/main" val="734247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D1D21-C718-A865-DC25-24472EE41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BD974-D8D5-9845-4D3A-213882860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26AC2-04E7-18C2-DD53-EB65CD7293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030E2F-37AC-8371-5486-EA499B90FFBB}"/>
              </a:ext>
            </a:extLst>
          </p:cNvPr>
          <p:cNvSpPr>
            <a:spLocks noGrp="1"/>
          </p:cNvSpPr>
          <p:nvPr>
            <p:ph type="sldNum" sz="quarter" idx="5"/>
          </p:nvPr>
        </p:nvSpPr>
        <p:spPr/>
        <p:txBody>
          <a:bodyPr/>
          <a:lstStyle/>
          <a:p>
            <a:fld id="{02C8C48F-BA6B-4B6C-93F9-398B24BC021F}" type="slidenum">
              <a:rPr lang="en-GB" smtClean="0"/>
              <a:t>26</a:t>
            </a:fld>
            <a:endParaRPr lang="en-GB"/>
          </a:p>
        </p:txBody>
      </p:sp>
    </p:spTree>
    <p:extLst>
      <p:ext uri="{BB962C8B-B14F-4D97-AF65-F5344CB8AC3E}">
        <p14:creationId xmlns:p14="http://schemas.microsoft.com/office/powerpoint/2010/main" val="268028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02C8C48F-BA6B-4B6C-93F9-398B24BC021F}" type="slidenum">
              <a:rPr lang="en-GB" smtClean="0"/>
              <a:t>27</a:t>
            </a:fld>
            <a:endParaRPr lang="en-GB"/>
          </a:p>
        </p:txBody>
      </p:sp>
    </p:spTree>
    <p:extLst>
      <p:ext uri="{BB962C8B-B14F-4D97-AF65-F5344CB8AC3E}">
        <p14:creationId xmlns:p14="http://schemas.microsoft.com/office/powerpoint/2010/main" val="1157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5B68-6EA3-32D0-7F87-6B672A0AD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9FF50-B2BC-DA0A-94F2-A6D605F9E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A2B97-D0C3-29CD-56C6-5BEA2528BF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9CFD09F9-6646-C441-BD4F-EB456EE737C2}"/>
              </a:ext>
            </a:extLst>
          </p:cNvPr>
          <p:cNvSpPr>
            <a:spLocks noGrp="1"/>
          </p:cNvSpPr>
          <p:nvPr>
            <p:ph type="sldNum" sz="quarter" idx="5"/>
          </p:nvPr>
        </p:nvSpPr>
        <p:spPr/>
        <p:txBody>
          <a:bodyPr/>
          <a:lstStyle/>
          <a:p>
            <a:fld id="{02C8C48F-BA6B-4B6C-93F9-398B24BC021F}" type="slidenum">
              <a:rPr lang="en-GB" smtClean="0"/>
              <a:t>28</a:t>
            </a:fld>
            <a:endParaRPr lang="en-GB"/>
          </a:p>
        </p:txBody>
      </p:sp>
    </p:spTree>
    <p:extLst>
      <p:ext uri="{BB962C8B-B14F-4D97-AF65-F5344CB8AC3E}">
        <p14:creationId xmlns:p14="http://schemas.microsoft.com/office/powerpoint/2010/main" val="3933148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92ACD-A813-422E-B08D-55BC37BE08B3}" type="slidenum">
              <a:rPr lang="en-GB" smtClean="0"/>
              <a:t>29</a:t>
            </a:fld>
            <a:endParaRPr lang="en-GB"/>
          </a:p>
        </p:txBody>
      </p:sp>
    </p:spTree>
    <p:extLst>
      <p:ext uri="{BB962C8B-B14F-4D97-AF65-F5344CB8AC3E}">
        <p14:creationId xmlns:p14="http://schemas.microsoft.com/office/powerpoint/2010/main" val="1290321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30</a:t>
            </a:fld>
            <a:endParaRPr lang="en-GB"/>
          </a:p>
        </p:txBody>
      </p:sp>
    </p:spTree>
    <p:extLst>
      <p:ext uri="{BB962C8B-B14F-4D97-AF65-F5344CB8AC3E}">
        <p14:creationId xmlns:p14="http://schemas.microsoft.com/office/powerpoint/2010/main" val="3209341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D101A-74B5-158C-DFFB-566819874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B44EF-7E26-8D1E-494B-2542E3718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2A1D7-543D-7D51-7D00-19966E2E3F5C}"/>
              </a:ext>
            </a:extLst>
          </p:cNvPr>
          <p:cNvSpPr>
            <a:spLocks noGrp="1"/>
          </p:cNvSpPr>
          <p:nvPr>
            <p:ph type="body" idx="1"/>
          </p:nvPr>
        </p:nvSpPr>
        <p:spPr/>
        <p:txBody>
          <a:bodyPr/>
          <a:lstStyle/>
          <a:p>
            <a:r>
              <a:rPr lang="en-GB" dirty="0"/>
              <a:t>Note: Survey link will be sent in an email after the webinar is finished.</a:t>
            </a:r>
          </a:p>
        </p:txBody>
      </p:sp>
      <p:sp>
        <p:nvSpPr>
          <p:cNvPr id="4" name="Slide Number Placeholder 3">
            <a:extLst>
              <a:ext uri="{FF2B5EF4-FFF2-40B4-BE49-F238E27FC236}">
                <a16:creationId xmlns:a16="http://schemas.microsoft.com/office/drawing/2014/main" id="{0F36E1F1-5744-1509-039C-291636A5CB82}"/>
              </a:ext>
            </a:extLst>
          </p:cNvPr>
          <p:cNvSpPr>
            <a:spLocks noGrp="1"/>
          </p:cNvSpPr>
          <p:nvPr>
            <p:ph type="sldNum" sz="quarter" idx="5"/>
          </p:nvPr>
        </p:nvSpPr>
        <p:spPr/>
        <p:txBody>
          <a:bodyPr/>
          <a:lstStyle/>
          <a:p>
            <a:fld id="{02C8C48F-BA6B-4B6C-93F9-398B24BC021F}" type="slidenum">
              <a:rPr lang="en-GB" smtClean="0"/>
              <a:t>31</a:t>
            </a:fld>
            <a:endParaRPr lang="en-GB"/>
          </a:p>
        </p:txBody>
      </p:sp>
    </p:spTree>
    <p:extLst>
      <p:ext uri="{BB962C8B-B14F-4D97-AF65-F5344CB8AC3E}">
        <p14:creationId xmlns:p14="http://schemas.microsoft.com/office/powerpoint/2010/main" val="2600966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C8C48F-BA6B-4B6C-93F9-398B24BC021F}" type="slidenum">
              <a:rPr lang="en-GB" smtClean="0"/>
              <a:t>32</a:t>
            </a:fld>
            <a:endParaRPr lang="en-GB"/>
          </a:p>
        </p:txBody>
      </p:sp>
    </p:spTree>
    <p:extLst>
      <p:ext uri="{BB962C8B-B14F-4D97-AF65-F5344CB8AC3E}">
        <p14:creationId xmlns:p14="http://schemas.microsoft.com/office/powerpoint/2010/main" val="37032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2F1D-120F-FA49-69A8-5B15774D8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994CD-B718-5F44-645A-26D966455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F5819-9B85-E9FC-3A98-6B9A46C790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22346B2-0703-49D1-0F68-04040E47C344}"/>
              </a:ext>
            </a:extLst>
          </p:cNvPr>
          <p:cNvSpPr>
            <a:spLocks noGrp="1"/>
          </p:cNvSpPr>
          <p:nvPr>
            <p:ph type="sldNum" sz="quarter" idx="5"/>
          </p:nvPr>
        </p:nvSpPr>
        <p:spPr/>
        <p:txBody>
          <a:bodyPr/>
          <a:lstStyle/>
          <a:p>
            <a:fld id="{89F92ACD-A813-422E-B08D-55BC37BE08B3}" type="slidenum">
              <a:rPr lang="en-GB" smtClean="0"/>
              <a:t>3</a:t>
            </a:fld>
            <a:endParaRPr lang="en-GB"/>
          </a:p>
        </p:txBody>
      </p:sp>
    </p:spTree>
    <p:extLst>
      <p:ext uri="{BB962C8B-B14F-4D97-AF65-F5344CB8AC3E}">
        <p14:creationId xmlns:p14="http://schemas.microsoft.com/office/powerpoint/2010/main" val="282004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FD2F16B-AECB-46D9-8AE3-EA89E21702C4}" type="slidenum">
              <a:rPr lang="en-CA" smtClean="0"/>
              <a:t>4</a:t>
            </a:fld>
            <a:endParaRPr lang="en-CA"/>
          </a:p>
        </p:txBody>
      </p:sp>
    </p:spTree>
    <p:extLst>
      <p:ext uri="{BB962C8B-B14F-4D97-AF65-F5344CB8AC3E}">
        <p14:creationId xmlns:p14="http://schemas.microsoft.com/office/powerpoint/2010/main" val="301490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5</a:t>
            </a:fld>
            <a:endParaRPr lang="en-GB"/>
          </a:p>
        </p:txBody>
      </p:sp>
    </p:spTree>
    <p:extLst>
      <p:ext uri="{BB962C8B-B14F-4D97-AF65-F5344CB8AC3E}">
        <p14:creationId xmlns:p14="http://schemas.microsoft.com/office/powerpoint/2010/main" val="2294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9F92ACD-A813-422E-B08D-55BC37BE08B3}" type="slidenum">
              <a:rPr lang="en-GB" smtClean="0"/>
              <a:t>6</a:t>
            </a:fld>
            <a:endParaRPr lang="en-GB"/>
          </a:p>
        </p:txBody>
      </p:sp>
    </p:spTree>
    <p:extLst>
      <p:ext uri="{BB962C8B-B14F-4D97-AF65-F5344CB8AC3E}">
        <p14:creationId xmlns:p14="http://schemas.microsoft.com/office/powerpoint/2010/main" val="357958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C8C48F-BA6B-4B6C-93F9-398B24BC021F}" type="slidenum">
              <a:rPr lang="en-GB" smtClean="0"/>
              <a:t>8</a:t>
            </a:fld>
            <a:endParaRPr lang="en-GB"/>
          </a:p>
        </p:txBody>
      </p:sp>
    </p:spTree>
    <p:extLst>
      <p:ext uri="{BB962C8B-B14F-4D97-AF65-F5344CB8AC3E}">
        <p14:creationId xmlns:p14="http://schemas.microsoft.com/office/powerpoint/2010/main" val="273802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noProof="0" dirty="0"/>
          </a:p>
        </p:txBody>
      </p:sp>
      <p:sp>
        <p:nvSpPr>
          <p:cNvPr id="4" name="Slide Number Placeholder 3"/>
          <p:cNvSpPr>
            <a:spLocks noGrp="1"/>
          </p:cNvSpPr>
          <p:nvPr>
            <p:ph type="sldNum" sz="quarter" idx="5"/>
          </p:nvPr>
        </p:nvSpPr>
        <p:spPr/>
        <p:txBody>
          <a:bodyPr/>
          <a:lstStyle/>
          <a:p>
            <a:fld id="{89F92ACD-A813-422E-B08D-55BC37BE08B3}" type="slidenum">
              <a:rPr lang="en-GB" smtClean="0"/>
              <a:t>9</a:t>
            </a:fld>
            <a:endParaRPr lang="en-GB"/>
          </a:p>
        </p:txBody>
      </p:sp>
    </p:spTree>
    <p:extLst>
      <p:ext uri="{BB962C8B-B14F-4D97-AF65-F5344CB8AC3E}">
        <p14:creationId xmlns:p14="http://schemas.microsoft.com/office/powerpoint/2010/main" val="137670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2C8C48F-BA6B-4B6C-93F9-398B24BC021F}" type="slidenum">
              <a:rPr lang="en-GB" smtClean="0"/>
              <a:t>11</a:t>
            </a:fld>
            <a:endParaRPr lang="en-GB"/>
          </a:p>
        </p:txBody>
      </p:sp>
    </p:spTree>
    <p:extLst>
      <p:ext uri="{BB962C8B-B14F-4D97-AF65-F5344CB8AC3E}">
        <p14:creationId xmlns:p14="http://schemas.microsoft.com/office/powerpoint/2010/main" val="206019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45694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98627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353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1549631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325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1316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98100"/>
            <a:ext cx="7315200" cy="566738"/>
          </a:xfrm>
          <a:ln w="19050">
            <a:solidFill>
              <a:schemeClr val="accent2">
                <a:lumMod val="75000"/>
              </a:schemeClr>
            </a:solidFill>
          </a:ln>
        </p:spPr>
        <p:txBody>
          <a:bodyPr anchor="b">
            <a:normAutofit/>
          </a:bodyPr>
          <a:lstStyle>
            <a:lvl1pPr algn="l">
              <a:defRPr sz="2800" b="1">
                <a:solidFill>
                  <a:schemeClr val="tx2">
                    <a:lumMod val="75000"/>
                  </a:schemeClr>
                </a:solidFill>
              </a:defRPr>
            </a:lvl1pPr>
          </a:lstStyle>
          <a:p>
            <a:r>
              <a:rPr lang="en-US"/>
              <a:t>Click to edit Master title style</a:t>
            </a:r>
            <a:endParaRPr lang="en-CA"/>
          </a:p>
        </p:txBody>
      </p:sp>
      <p:sp>
        <p:nvSpPr>
          <p:cNvPr id="3" name="Picture Placeholder 2"/>
          <p:cNvSpPr>
            <a:spLocks noGrp="1"/>
          </p:cNvSpPr>
          <p:nvPr>
            <p:ph type="pic" idx="1"/>
          </p:nvPr>
        </p:nvSpPr>
        <p:spPr>
          <a:xfrm>
            <a:off x="2389717" y="480800"/>
            <a:ext cx="7315200" cy="4114800"/>
          </a:xfrm>
        </p:spPr>
        <p:txBody>
          <a:bodyPr>
            <a:normAutofit/>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a:ln w="19050">
            <a:solidFill>
              <a:schemeClr val="accent2">
                <a:lumMod val="75000"/>
              </a:schemeClr>
            </a:solidFill>
          </a:ln>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8888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89485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lumMod val="75000"/>
                  </a:schemeClr>
                </a:solidFill>
              </a:defRPr>
            </a:lvl1pPr>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0070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63036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4358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Tree>
    <p:extLst>
      <p:ext uri="{BB962C8B-B14F-4D97-AF65-F5344CB8AC3E}">
        <p14:creationId xmlns:p14="http://schemas.microsoft.com/office/powerpoint/2010/main" val="284052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70329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8499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254012-DF31-BE94-D10C-0A50E058771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325ADB6-D898-60FA-F56B-9E8CDE2AE5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5A2B82D-F7DB-6293-195C-29077F0CF9F5}"/>
              </a:ext>
            </a:extLst>
          </p:cNvPr>
          <p:cNvSpPr>
            <a:spLocks noGrp="1"/>
          </p:cNvSpPr>
          <p:nvPr>
            <p:ph type="dt" sz="half" idx="10"/>
          </p:nvPr>
        </p:nvSpPr>
        <p:spPr/>
        <p:txBody>
          <a:bodyPr/>
          <a:lstStyle/>
          <a:p>
            <a:fld id="{85271F2F-296B-41BA-91DF-B3926D0454E1}" type="datetimeFigureOut">
              <a:rPr lang="fr-CA" smtClean="0"/>
              <a:t>2026-02-17</a:t>
            </a:fld>
            <a:endParaRPr lang="fr-CA"/>
          </a:p>
        </p:txBody>
      </p:sp>
      <p:sp>
        <p:nvSpPr>
          <p:cNvPr id="5" name="Espace réservé du pied de page 4">
            <a:extLst>
              <a:ext uri="{FF2B5EF4-FFF2-40B4-BE49-F238E27FC236}">
                <a16:creationId xmlns:a16="http://schemas.microsoft.com/office/drawing/2014/main" id="{94D49B3B-C69A-310A-472F-F82B80BCD8C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EC4A7CB-06D7-9C5C-F86B-55E6AD283E00}"/>
              </a:ext>
            </a:extLst>
          </p:cNvPr>
          <p:cNvSpPr>
            <a:spLocks noGrp="1"/>
          </p:cNvSpPr>
          <p:nvPr>
            <p:ph type="sldNum" sz="quarter" idx="12"/>
          </p:nvPr>
        </p:nvSpPr>
        <p:spPr/>
        <p:txBody>
          <a:bodyPr/>
          <a:lstStyle/>
          <a:p>
            <a:fld id="{1EF58D54-66AE-4659-833C-5E904EEB683C}" type="slidenum">
              <a:rPr lang="fr-CA" smtClean="0"/>
              <a:t>‹#›</a:t>
            </a:fld>
            <a:endParaRPr lang="fr-CA"/>
          </a:p>
        </p:txBody>
      </p:sp>
    </p:spTree>
    <p:extLst>
      <p:ext uri="{BB962C8B-B14F-4D97-AF65-F5344CB8AC3E}">
        <p14:creationId xmlns:p14="http://schemas.microsoft.com/office/powerpoint/2010/main" val="3668994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1968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3000"/>
            </a:lvl2pPr>
            <a:lvl3pPr>
              <a:defRPr sz="28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29794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5596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00"/>
            </a:lvl1pPr>
            <a:lvl2pPr>
              <a:defRPr sz="2400"/>
            </a:lvl2pPr>
            <a:lvl3pPr>
              <a:defRPr sz="22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49441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2">
                    <a:lumMod val="75000"/>
                  </a:schemeClr>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6138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ln w="19050">
            <a:solidFill>
              <a:schemeClr val="accent2">
                <a:lumMod val="75000"/>
              </a:schemeClr>
            </a:solidFill>
          </a:ln>
        </p:spPr>
        <p:txBody>
          <a:bodyPr/>
          <a:lstStyle>
            <a:lvl1pPr>
              <a:defRPr>
                <a:solidFill>
                  <a:schemeClr val="tx2">
                    <a:lumMod val="50000"/>
                  </a:schemeClr>
                </a:solidFill>
              </a:defRPr>
            </a:lvl1p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ln w="19050">
            <a:solidFill>
              <a:schemeClr val="accent2">
                <a:lumMod val="75000"/>
              </a:schemeClr>
            </a:solidFill>
          </a:ln>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333934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ln w="19050">
            <a:solidFill>
              <a:schemeClr val="accent2">
                <a:lumMod val="75000"/>
              </a:schemeClr>
            </a:solidFill>
          </a:ln>
        </p:spPr>
        <p:txBody>
          <a:bodyPr anchor="t"/>
          <a:lstStyle>
            <a:lvl1pPr algn="l">
              <a:defRPr sz="4000" b="1" cap="all">
                <a:solidFill>
                  <a:schemeClr val="tx2">
                    <a:lumMod val="75000"/>
                  </a:schemeClr>
                </a:solidFill>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ln w="19050">
            <a:solidFill>
              <a:schemeClr val="accent2">
                <a:lumMod val="75000"/>
              </a:schemeClr>
            </a:solidFill>
          </a:ln>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706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80" y="5518778"/>
            <a:ext cx="5040130" cy="1214771"/>
          </a:xfrm>
          <a:prstGeom prst="rect">
            <a:avLst/>
          </a:prstGeom>
        </p:spPr>
      </p:pic>
    </p:spTree>
    <p:extLst>
      <p:ext uri="{BB962C8B-B14F-4D97-AF65-F5344CB8AC3E}">
        <p14:creationId xmlns:p14="http://schemas.microsoft.com/office/powerpoint/2010/main" val="1971196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 id="2147483678" r:id="rId6"/>
  </p:sldLayoutIdLst>
  <p:txStyles>
    <p:titleStyle>
      <a:lvl1pPr algn="l" defTabSz="914400" rtl="0" eaLnBrk="1" latinLnBrk="0" hangingPunct="1">
        <a:spcBef>
          <a:spcPct val="0"/>
        </a:spcBef>
        <a:buNone/>
        <a:defRPr sz="4800" kern="1200">
          <a:solidFill>
            <a:srgbClr val="002060"/>
          </a:solidFill>
          <a:latin typeface="Aptos" panose="020B00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Box 10"/>
          <p:cNvSpPr txBox="1"/>
          <p:nvPr/>
        </p:nvSpPr>
        <p:spPr>
          <a:xfrm>
            <a:off x="609600" y="6126164"/>
            <a:ext cx="3454400" cy="430887"/>
          </a:xfrm>
          <a:prstGeom prst="rect">
            <a:avLst/>
          </a:prstGeom>
          <a:noFill/>
        </p:spPr>
        <p:txBody>
          <a:bodyPr wrap="square" rtlCol="0">
            <a:spAutoFit/>
          </a:bodyPr>
          <a:lstStyle/>
          <a:p>
            <a:r>
              <a:rPr lang="en-CA" sz="2200" b="1">
                <a:solidFill>
                  <a:schemeClr val="accent2">
                    <a:lumMod val="75000"/>
                  </a:schemeClr>
                </a:solidFill>
                <a:latin typeface="Century Gothic" panose="020B0502020202020204" pitchFamily="34" charset="0"/>
              </a:rPr>
              <a:t>celalibrary.ca</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0552" y="5697170"/>
            <a:ext cx="4336329" cy="1045141"/>
          </a:xfrm>
          <a:prstGeom prst="rect">
            <a:avLst/>
          </a:prstGeom>
        </p:spPr>
      </p:pic>
    </p:spTree>
    <p:extLst>
      <p:ext uri="{BB962C8B-B14F-4D97-AF65-F5344CB8AC3E}">
        <p14:creationId xmlns:p14="http://schemas.microsoft.com/office/powerpoint/2010/main" val="257207363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79" r:id="rId3"/>
    <p:sldLayoutId id="2147483680" r:id="rId4"/>
    <p:sldLayoutId id="2147483681" r:id="rId5"/>
    <p:sldLayoutId id="2147483682" r:id="rId6"/>
    <p:sldLayoutId id="2147483683" r:id="rId7"/>
    <p:sldLayoutId id="2147483684" r:id="rId8"/>
    <p:sldLayoutId id="2147483674" r:id="rId9"/>
    <p:sldLayoutId id="2147483675" r:id="rId10"/>
    <p:sldLayoutId id="2147483676" r:id="rId11"/>
  </p:sldLayoutIdLst>
  <p:txStyles>
    <p:titleStyle>
      <a:lvl1pPr algn="l" defTabSz="914400" rtl="0" eaLnBrk="1" latinLnBrk="0" hangingPunct="1">
        <a:spcBef>
          <a:spcPct val="0"/>
        </a:spcBef>
        <a:buNone/>
        <a:defRPr sz="4800" kern="1200">
          <a:solidFill>
            <a:srgbClr val="002060"/>
          </a:solidFill>
          <a:latin typeface="Aptos" panose="020B00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BD33DAC2-63B0-4F7D-B884-8A188CAA9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453" y="5595624"/>
            <a:ext cx="5040130" cy="1061080"/>
          </a:xfrm>
          <a:prstGeom prst="rect">
            <a:avLst/>
          </a:prstGeom>
        </p:spPr>
      </p:pic>
    </p:spTree>
    <p:extLst>
      <p:ext uri="{BB962C8B-B14F-4D97-AF65-F5344CB8AC3E}">
        <p14:creationId xmlns:p14="http://schemas.microsoft.com/office/powerpoint/2010/main" val="31487361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400" rtl="0" eaLnBrk="1" latinLnBrk="0" hangingPunct="1">
        <a:spcBef>
          <a:spcPct val="0"/>
        </a:spcBef>
        <a:buNone/>
        <a:defRPr sz="48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amazon.ca/gp/help/customer/display.html?nodeId=GP97Y4RS3R5T7CCP&amp;language=en_C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celalibrary.c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mailto:help@celalibrary.c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1336-DAD8-AC2B-24C9-96912DE8F7BD}"/>
              </a:ext>
            </a:extLst>
          </p:cNvPr>
          <p:cNvSpPr>
            <a:spLocks noGrp="1"/>
          </p:cNvSpPr>
          <p:nvPr>
            <p:ph type="ctrTitle"/>
          </p:nvPr>
        </p:nvSpPr>
        <p:spPr/>
        <p:txBody>
          <a:bodyPr/>
          <a:lstStyle/>
          <a:p>
            <a:pPr algn="ctr"/>
            <a:r>
              <a:rPr lang="en-CA" b="1" noProof="0">
                <a:solidFill>
                  <a:schemeClr val="tx1"/>
                </a:solidFill>
                <a:latin typeface="Aptos" panose="020B0004020202020204" pitchFamily="34" charset="0"/>
              </a:rPr>
              <a:t>Accessible Reading Canada</a:t>
            </a:r>
          </a:p>
        </p:txBody>
      </p:sp>
      <p:sp>
        <p:nvSpPr>
          <p:cNvPr id="3" name="Subtitle 2">
            <a:extLst>
              <a:ext uri="{FF2B5EF4-FFF2-40B4-BE49-F238E27FC236}">
                <a16:creationId xmlns:a16="http://schemas.microsoft.com/office/drawing/2014/main" id="{A7E50E54-1362-B48F-1C7B-F790DD84EAC3}"/>
              </a:ext>
            </a:extLst>
          </p:cNvPr>
          <p:cNvSpPr>
            <a:spLocks noGrp="1"/>
          </p:cNvSpPr>
          <p:nvPr>
            <p:ph type="subTitle" idx="1"/>
          </p:nvPr>
        </p:nvSpPr>
        <p:spPr>
          <a:xfrm>
            <a:off x="1828800" y="3886200"/>
            <a:ext cx="8534400" cy="1090914"/>
          </a:xfrm>
        </p:spPr>
        <p:txBody>
          <a:bodyPr anchor="ctr"/>
          <a:lstStyle/>
          <a:p>
            <a:pPr algn="ctr"/>
            <a:r>
              <a:rPr lang="en-US">
                <a:solidFill>
                  <a:schemeClr val="accent6">
                    <a:lumMod val="90000"/>
                    <a:lumOff val="10000"/>
                  </a:schemeClr>
                </a:solidFill>
              </a:rPr>
              <a:t>Listen to CELA Audiobooks with Alexa</a:t>
            </a:r>
            <a:endParaRPr lang="en-CA">
              <a:solidFill>
                <a:schemeClr val="accent6">
                  <a:lumMod val="90000"/>
                  <a:lumOff val="10000"/>
                </a:schemeClr>
              </a:solidFill>
            </a:endParaRPr>
          </a:p>
        </p:txBody>
      </p:sp>
    </p:spTree>
    <p:extLst>
      <p:ext uri="{BB962C8B-B14F-4D97-AF65-F5344CB8AC3E}">
        <p14:creationId xmlns:p14="http://schemas.microsoft.com/office/powerpoint/2010/main" val="2868645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F7D1-BF10-E06F-F2EE-8CB9380DC5EE}"/>
              </a:ext>
            </a:extLst>
          </p:cNvPr>
          <p:cNvSpPr>
            <a:spLocks noGrp="1"/>
          </p:cNvSpPr>
          <p:nvPr>
            <p:ph type="title"/>
          </p:nvPr>
        </p:nvSpPr>
        <p:spPr>
          <a:xfrm>
            <a:off x="914400" y="2580362"/>
            <a:ext cx="10363200" cy="1753643"/>
          </a:xfrm>
        </p:spPr>
        <p:txBody>
          <a:bodyPr anchor="ctr"/>
          <a:lstStyle/>
          <a:p>
            <a:pPr algn="ctr"/>
            <a:r>
              <a:rPr lang="en-CA" noProof="0"/>
              <a:t>Accessible Reading Canada (ARC)</a:t>
            </a:r>
          </a:p>
        </p:txBody>
      </p:sp>
    </p:spTree>
    <p:extLst>
      <p:ext uri="{BB962C8B-B14F-4D97-AF65-F5344CB8AC3E}">
        <p14:creationId xmlns:p14="http://schemas.microsoft.com/office/powerpoint/2010/main" val="408215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4A9A-7B3E-14CE-86D2-62F7E65D227E}"/>
              </a:ext>
            </a:extLst>
          </p:cNvPr>
          <p:cNvSpPr>
            <a:spLocks noGrp="1"/>
          </p:cNvSpPr>
          <p:nvPr>
            <p:ph type="title"/>
          </p:nvPr>
        </p:nvSpPr>
        <p:spPr/>
        <p:txBody>
          <a:bodyPr>
            <a:normAutofit/>
          </a:bodyPr>
          <a:lstStyle/>
          <a:p>
            <a:pPr algn="ctr"/>
            <a:r>
              <a:rPr lang="en-CA" noProof="0"/>
              <a:t>About Accessible Reading Canada</a:t>
            </a:r>
          </a:p>
        </p:txBody>
      </p:sp>
      <p:sp>
        <p:nvSpPr>
          <p:cNvPr id="3" name="Content Placeholder 2">
            <a:extLst>
              <a:ext uri="{FF2B5EF4-FFF2-40B4-BE49-F238E27FC236}">
                <a16:creationId xmlns:a16="http://schemas.microsoft.com/office/drawing/2014/main" id="{31A64E31-5C6B-6B67-753A-23AD5660D95C}"/>
              </a:ext>
            </a:extLst>
          </p:cNvPr>
          <p:cNvSpPr>
            <a:spLocks noGrp="1"/>
          </p:cNvSpPr>
          <p:nvPr>
            <p:ph idx="1"/>
          </p:nvPr>
        </p:nvSpPr>
        <p:spPr>
          <a:xfrm>
            <a:off x="609600" y="1600201"/>
            <a:ext cx="8245641" cy="4525963"/>
          </a:xfrm>
        </p:spPr>
        <p:txBody>
          <a:bodyPr vert="horz" lIns="91440" tIns="45720" rIns="91440" bIns="45720" rtlCol="0" anchor="t">
            <a:normAutofit/>
          </a:bodyPr>
          <a:lstStyle/>
          <a:p>
            <a:pPr indent="0">
              <a:spcBef>
                <a:spcPts val="1400"/>
              </a:spcBef>
              <a:spcAft>
                <a:spcPts val="800"/>
              </a:spcAft>
              <a:buNone/>
            </a:pPr>
            <a:r>
              <a:rPr lang="en-CA" sz="3200" b="1" noProof="0"/>
              <a:t>Alexa skills</a:t>
            </a:r>
            <a:r>
              <a:rPr lang="en-CA" sz="3200" noProof="0"/>
              <a:t> are voice-activated apps that add new functionalities to an Alexa-enabled device.</a:t>
            </a:r>
            <a:endParaRPr lang="en-CA" sz="3200" noProof="0">
              <a:ea typeface="Verdana"/>
            </a:endParaRPr>
          </a:p>
          <a:p>
            <a:pPr indent="0">
              <a:spcBef>
                <a:spcPts val="1400"/>
              </a:spcBef>
              <a:spcAft>
                <a:spcPts val="600"/>
              </a:spcAft>
              <a:buNone/>
            </a:pPr>
            <a:r>
              <a:rPr lang="en-CA" sz="3200" b="1" noProof="0">
                <a:ea typeface="Verdana"/>
              </a:rPr>
              <a:t>Accessible Reading Canada</a:t>
            </a:r>
            <a:r>
              <a:rPr lang="en-CA" sz="3200" noProof="0">
                <a:ea typeface="Verdana"/>
              </a:rPr>
              <a:t> is a free Alexa skill that allows CELA users to read audiobooks on an Alexa smart speaker.</a:t>
            </a:r>
          </a:p>
          <a:p>
            <a:pPr indent="0">
              <a:spcBef>
                <a:spcPts val="1400"/>
              </a:spcBef>
              <a:spcAft>
                <a:spcPts val="600"/>
              </a:spcAft>
              <a:buNone/>
            </a:pPr>
            <a:r>
              <a:rPr lang="en-CA" sz="3200" b="1" noProof="0">
                <a:ea typeface="Verdana"/>
              </a:rPr>
              <a:t>Available in English and French.</a:t>
            </a:r>
          </a:p>
        </p:txBody>
      </p:sp>
      <p:pic>
        <p:nvPicPr>
          <p:cNvPr id="7" name="Picture 6">
            <a:extLst>
              <a:ext uri="{FF2B5EF4-FFF2-40B4-BE49-F238E27FC236}">
                <a16:creationId xmlns:a16="http://schemas.microsoft.com/office/drawing/2014/main" id="{5B39C979-5242-CE04-F63C-7242250BB7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427" y="1889514"/>
            <a:ext cx="3078972" cy="3078972"/>
          </a:xfrm>
          <a:prstGeom prst="rect">
            <a:avLst/>
          </a:prstGeom>
        </p:spPr>
      </p:pic>
    </p:spTree>
    <p:extLst>
      <p:ext uri="{BB962C8B-B14F-4D97-AF65-F5344CB8AC3E}">
        <p14:creationId xmlns:p14="http://schemas.microsoft.com/office/powerpoint/2010/main" val="409817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24125-21A4-2EF3-167D-D5B6E7429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82BED-1D7B-6400-C821-668648595CED}"/>
              </a:ext>
            </a:extLst>
          </p:cNvPr>
          <p:cNvSpPr>
            <a:spLocks noGrp="1"/>
          </p:cNvSpPr>
          <p:nvPr>
            <p:ph type="title"/>
          </p:nvPr>
        </p:nvSpPr>
        <p:spPr>
          <a:xfrm>
            <a:off x="914400" y="2552178"/>
            <a:ext cx="10363200" cy="1753643"/>
          </a:xfrm>
        </p:spPr>
        <p:txBody>
          <a:bodyPr anchor="ctr"/>
          <a:lstStyle/>
          <a:p>
            <a:pPr algn="ctr"/>
            <a:r>
              <a:rPr lang="en-CA" noProof="0"/>
              <a:t>How Accessible Reading Canada Works</a:t>
            </a:r>
          </a:p>
        </p:txBody>
      </p:sp>
    </p:spTree>
    <p:extLst>
      <p:ext uri="{BB962C8B-B14F-4D97-AF65-F5344CB8AC3E}">
        <p14:creationId xmlns:p14="http://schemas.microsoft.com/office/powerpoint/2010/main" val="42410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E8543-434A-B9F5-5AD4-658B5DA4266E}"/>
              </a:ext>
            </a:extLst>
          </p:cNvPr>
          <p:cNvSpPr>
            <a:spLocks noGrp="1"/>
          </p:cNvSpPr>
          <p:nvPr>
            <p:ph type="title"/>
          </p:nvPr>
        </p:nvSpPr>
        <p:spPr/>
        <p:txBody>
          <a:bodyPr/>
          <a:lstStyle/>
          <a:p>
            <a:r>
              <a:rPr lang="en-CA"/>
              <a:t>What you need</a:t>
            </a:r>
          </a:p>
        </p:txBody>
      </p:sp>
      <p:sp>
        <p:nvSpPr>
          <p:cNvPr id="5" name="Content Placeholder 4">
            <a:extLst>
              <a:ext uri="{FF2B5EF4-FFF2-40B4-BE49-F238E27FC236}">
                <a16:creationId xmlns:a16="http://schemas.microsoft.com/office/drawing/2014/main" id="{66A69100-8F70-3B39-E162-14B0D10EB1AB}"/>
              </a:ext>
            </a:extLst>
          </p:cNvPr>
          <p:cNvSpPr>
            <a:spLocks noGrp="1"/>
          </p:cNvSpPr>
          <p:nvPr>
            <p:ph idx="1"/>
          </p:nvPr>
        </p:nvSpPr>
        <p:spPr/>
        <p:txBody>
          <a:bodyPr>
            <a:normAutofit/>
          </a:bodyPr>
          <a:lstStyle/>
          <a:p>
            <a:pPr marL="742950" indent="-742950">
              <a:buFont typeface="+mj-lt"/>
              <a:buAutoNum type="arabicPeriod"/>
            </a:pPr>
            <a:r>
              <a:rPr lang="en-US" b="1"/>
              <a:t>CELA account</a:t>
            </a:r>
          </a:p>
          <a:p>
            <a:pPr marL="742950" indent="-742950">
              <a:buFont typeface="+mj-lt"/>
              <a:buAutoNum type="arabicPeriod"/>
            </a:pPr>
            <a:r>
              <a:rPr lang="en-US" b="1"/>
              <a:t>Amazon.ca Account</a:t>
            </a:r>
          </a:p>
          <a:p>
            <a:pPr marL="1143000" lvl="1" indent="-742950"/>
            <a:r>
              <a:rPr lang="en-US" sz="2800"/>
              <a:t>Only works with Amazon accounts created from the Amazon Canada website</a:t>
            </a:r>
          </a:p>
          <a:p>
            <a:pPr marL="742950" indent="-742950">
              <a:buFont typeface="+mj-lt"/>
              <a:buAutoNum type="arabicPeriod"/>
            </a:pPr>
            <a:r>
              <a:rPr lang="en-US" b="1"/>
              <a:t>Alexa Smart Speaker</a:t>
            </a:r>
          </a:p>
          <a:p>
            <a:pPr marL="1143000" lvl="1" indent="-742950"/>
            <a:r>
              <a:rPr lang="en-US" sz="2800"/>
              <a:t>Configured in either English or French, not multilingual</a:t>
            </a:r>
          </a:p>
          <a:p>
            <a:pPr marL="742950" indent="-742950">
              <a:buFont typeface="+mj-lt"/>
              <a:buAutoNum type="arabicPeriod"/>
            </a:pPr>
            <a:r>
              <a:rPr lang="en-US" b="1"/>
              <a:t>Internet Connection</a:t>
            </a:r>
            <a:endParaRPr lang="en-CA" b="1"/>
          </a:p>
        </p:txBody>
      </p:sp>
    </p:spTree>
    <p:extLst>
      <p:ext uri="{BB962C8B-B14F-4D97-AF65-F5344CB8AC3E}">
        <p14:creationId xmlns:p14="http://schemas.microsoft.com/office/powerpoint/2010/main" val="3533845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3EB5-BDBC-6F64-925E-3E3772AF7A7D}"/>
              </a:ext>
            </a:extLst>
          </p:cNvPr>
          <p:cNvSpPr>
            <a:spLocks noGrp="1"/>
          </p:cNvSpPr>
          <p:nvPr>
            <p:ph type="title"/>
          </p:nvPr>
        </p:nvSpPr>
        <p:spPr/>
        <p:txBody>
          <a:bodyPr/>
          <a:lstStyle/>
          <a:p>
            <a:r>
              <a:rPr lang="en-CA"/>
              <a:t>Help &amp; Resources</a:t>
            </a:r>
          </a:p>
        </p:txBody>
      </p:sp>
      <p:sp>
        <p:nvSpPr>
          <p:cNvPr id="3" name="Content Placeholder 2">
            <a:extLst>
              <a:ext uri="{FF2B5EF4-FFF2-40B4-BE49-F238E27FC236}">
                <a16:creationId xmlns:a16="http://schemas.microsoft.com/office/drawing/2014/main" id="{9E0C18E8-C869-AC0F-C1F4-A16A33AC8517}"/>
              </a:ext>
            </a:extLst>
          </p:cNvPr>
          <p:cNvSpPr>
            <a:spLocks noGrp="1"/>
          </p:cNvSpPr>
          <p:nvPr>
            <p:ph idx="1"/>
          </p:nvPr>
        </p:nvSpPr>
        <p:spPr>
          <a:xfrm>
            <a:off x="609600" y="1600202"/>
            <a:ext cx="10972800" cy="627844"/>
          </a:xfrm>
        </p:spPr>
        <p:txBody>
          <a:bodyPr>
            <a:normAutofit fontScale="77500" lnSpcReduction="20000"/>
          </a:bodyPr>
          <a:lstStyle/>
          <a:p>
            <a:pPr marL="0" indent="0" algn="ctr">
              <a:buNone/>
            </a:pPr>
            <a:r>
              <a:rPr lang="en-CA" b="1"/>
              <a:t>How to navigate to the Accessible Reading Canada Help Page</a:t>
            </a:r>
          </a:p>
        </p:txBody>
      </p:sp>
      <p:pic>
        <p:nvPicPr>
          <p:cNvPr id="4" name="Picture 3" descr="The &quot;How to read book from CELA&quot; section from the CELA home page.">
            <a:extLst>
              <a:ext uri="{FF2B5EF4-FFF2-40B4-BE49-F238E27FC236}">
                <a16:creationId xmlns:a16="http://schemas.microsoft.com/office/drawing/2014/main" id="{18E44870-EC0D-F0E1-F974-767B49E385AB}"/>
              </a:ext>
            </a:extLst>
          </p:cNvPr>
          <p:cNvPicPr>
            <a:picLocks noChangeAspect="1"/>
          </p:cNvPicPr>
          <p:nvPr/>
        </p:nvPicPr>
        <p:blipFill>
          <a:blip r:embed="rId2"/>
          <a:srcRect l="7113" t="8937" r="15151" b="14295"/>
          <a:stretch>
            <a:fillRect/>
          </a:stretch>
        </p:blipFill>
        <p:spPr>
          <a:xfrm>
            <a:off x="2210343" y="2356499"/>
            <a:ext cx="7771313" cy="3013366"/>
          </a:xfrm>
          <a:prstGeom prst="rect">
            <a:avLst/>
          </a:prstGeom>
        </p:spPr>
      </p:pic>
    </p:spTree>
    <p:extLst>
      <p:ext uri="{BB962C8B-B14F-4D97-AF65-F5344CB8AC3E}">
        <p14:creationId xmlns:p14="http://schemas.microsoft.com/office/powerpoint/2010/main" val="2263389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614E8-BACF-340B-98D1-CE0D295B6D7D}"/>
              </a:ext>
            </a:extLst>
          </p:cNvPr>
          <p:cNvSpPr>
            <a:spLocks noGrp="1"/>
          </p:cNvSpPr>
          <p:nvPr>
            <p:ph type="title"/>
          </p:nvPr>
        </p:nvSpPr>
        <p:spPr>
          <a:xfrm>
            <a:off x="609600" y="274638"/>
            <a:ext cx="10972800" cy="1143000"/>
          </a:xfrm>
        </p:spPr>
        <p:txBody>
          <a:bodyPr anchor="ctr">
            <a:normAutofit/>
          </a:bodyPr>
          <a:lstStyle/>
          <a:p>
            <a:r>
              <a:rPr lang="en-CA"/>
              <a:t>Accessible Reading Canada Help Page</a:t>
            </a:r>
          </a:p>
        </p:txBody>
      </p:sp>
      <p:sp>
        <p:nvSpPr>
          <p:cNvPr id="3" name="Content Placeholder 2">
            <a:extLst>
              <a:ext uri="{FF2B5EF4-FFF2-40B4-BE49-F238E27FC236}">
                <a16:creationId xmlns:a16="http://schemas.microsoft.com/office/drawing/2014/main" id="{2F76602E-F029-4ADD-2C4F-1864A8770EFB}"/>
              </a:ext>
            </a:extLst>
          </p:cNvPr>
          <p:cNvSpPr>
            <a:spLocks noGrp="1"/>
          </p:cNvSpPr>
          <p:nvPr>
            <p:ph sz="half" idx="1"/>
          </p:nvPr>
        </p:nvSpPr>
        <p:spPr>
          <a:xfrm>
            <a:off x="609599" y="1600201"/>
            <a:ext cx="5992167" cy="4525963"/>
          </a:xfrm>
        </p:spPr>
        <p:txBody>
          <a:bodyPr>
            <a:normAutofit/>
          </a:bodyPr>
          <a:lstStyle/>
          <a:p>
            <a:pPr marL="0" indent="0">
              <a:buNone/>
            </a:pPr>
            <a:r>
              <a:rPr lang="en-US" b="1"/>
              <a:t>How to read books from CELA</a:t>
            </a:r>
          </a:p>
          <a:p>
            <a:pPr marL="171450" indent="-171450"/>
            <a:r>
              <a:rPr lang="en-US" sz="2800"/>
              <a:t>User Guide and Command List</a:t>
            </a:r>
          </a:p>
          <a:p>
            <a:pPr marL="171450" indent="-171450"/>
            <a:r>
              <a:rPr lang="en-US" sz="2800"/>
              <a:t>Video Tutorials and </a:t>
            </a:r>
            <a:r>
              <a:rPr lang="en-CA" sz="2800"/>
              <a:t>Audio Demos</a:t>
            </a:r>
          </a:p>
          <a:p>
            <a:pPr marL="171450" indent="-171450"/>
            <a:r>
              <a:rPr lang="en-CA" sz="2800"/>
              <a:t>Information on </a:t>
            </a:r>
            <a:r>
              <a:rPr lang="en-US" sz="2800"/>
              <a:t>Loaning Alexa Devices at Libraries</a:t>
            </a:r>
          </a:p>
          <a:p>
            <a:pPr marL="171450" indent="-171450"/>
            <a:r>
              <a:rPr lang="en-CA" sz="2800"/>
              <a:t>FAQ and more help</a:t>
            </a:r>
          </a:p>
        </p:txBody>
      </p:sp>
      <p:grpSp>
        <p:nvGrpSpPr>
          <p:cNvPr id="10" name="Group 9" descr="The Accessible Reading Canada Help page displaying the table of contents, including About Accessible Reading Canada, What you Need, User Guide and Command List, Tutorials and Audio Demos, Privacy Information, Loaning Alexa Devices at Libraries, FAQ, and Webinars and more help.">
            <a:extLst>
              <a:ext uri="{FF2B5EF4-FFF2-40B4-BE49-F238E27FC236}">
                <a16:creationId xmlns:a16="http://schemas.microsoft.com/office/drawing/2014/main" id="{1CBDFEA0-9BF9-83F7-AFA6-E01538782C0A}"/>
              </a:ext>
            </a:extLst>
          </p:cNvPr>
          <p:cNvGrpSpPr/>
          <p:nvPr/>
        </p:nvGrpSpPr>
        <p:grpSpPr>
          <a:xfrm>
            <a:off x="6772588" y="1417639"/>
            <a:ext cx="4809811" cy="4564973"/>
            <a:chOff x="6772588" y="1417639"/>
            <a:chExt cx="4809811" cy="4564973"/>
          </a:xfrm>
        </p:grpSpPr>
        <p:pic>
          <p:nvPicPr>
            <p:cNvPr id="5" name="Picture 4">
              <a:extLst>
                <a:ext uri="{FF2B5EF4-FFF2-40B4-BE49-F238E27FC236}">
                  <a16:creationId xmlns:a16="http://schemas.microsoft.com/office/drawing/2014/main" id="{A69FC792-06FA-9307-CC24-5CF299A13911}"/>
                </a:ext>
              </a:extLst>
            </p:cNvPr>
            <p:cNvPicPr>
              <a:picLocks noChangeAspect="1"/>
            </p:cNvPicPr>
            <p:nvPr/>
          </p:nvPicPr>
          <p:blipFill>
            <a:blip r:embed="rId3"/>
            <a:stretch>
              <a:fillRect/>
            </a:stretch>
          </p:blipFill>
          <p:spPr>
            <a:xfrm>
              <a:off x="6772588" y="1417639"/>
              <a:ext cx="4809811" cy="3246622"/>
            </a:xfrm>
            <a:prstGeom prst="rect">
              <a:avLst/>
            </a:prstGeom>
            <a:noFill/>
          </p:spPr>
        </p:pic>
        <p:pic>
          <p:nvPicPr>
            <p:cNvPr id="7" name="Picture 6">
              <a:extLst>
                <a:ext uri="{FF2B5EF4-FFF2-40B4-BE49-F238E27FC236}">
                  <a16:creationId xmlns:a16="http://schemas.microsoft.com/office/drawing/2014/main" id="{C8B06E47-5C61-4AF3-20D4-9CA7A8CA493F}"/>
                </a:ext>
              </a:extLst>
            </p:cNvPr>
            <p:cNvPicPr>
              <a:picLocks noChangeAspect="1"/>
            </p:cNvPicPr>
            <p:nvPr/>
          </p:nvPicPr>
          <p:blipFill>
            <a:blip r:embed="rId4"/>
            <a:srcRect t="4610" b="44908"/>
            <a:stretch>
              <a:fillRect/>
            </a:stretch>
          </p:blipFill>
          <p:spPr>
            <a:xfrm>
              <a:off x="6772588" y="4602149"/>
              <a:ext cx="4809811" cy="1380463"/>
            </a:xfrm>
            <a:prstGeom prst="rect">
              <a:avLst/>
            </a:prstGeom>
          </p:spPr>
        </p:pic>
      </p:grpSp>
    </p:spTree>
    <p:extLst>
      <p:ext uri="{BB962C8B-B14F-4D97-AF65-F5344CB8AC3E}">
        <p14:creationId xmlns:p14="http://schemas.microsoft.com/office/powerpoint/2010/main" val="3652170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7575-1C81-B9EC-EECE-1AC115862B78}"/>
              </a:ext>
            </a:extLst>
          </p:cNvPr>
          <p:cNvSpPr>
            <a:spLocks noGrp="1"/>
          </p:cNvSpPr>
          <p:nvPr>
            <p:ph type="title"/>
          </p:nvPr>
        </p:nvSpPr>
        <p:spPr/>
        <p:txBody>
          <a:bodyPr/>
          <a:lstStyle/>
          <a:p>
            <a:r>
              <a:rPr lang="en-CA" noProof="0"/>
              <a:t>Connecting to CELA</a:t>
            </a:r>
          </a:p>
        </p:txBody>
      </p:sp>
      <p:sp>
        <p:nvSpPr>
          <p:cNvPr id="3" name="Content Placeholder 2">
            <a:extLst>
              <a:ext uri="{FF2B5EF4-FFF2-40B4-BE49-F238E27FC236}">
                <a16:creationId xmlns:a16="http://schemas.microsoft.com/office/drawing/2014/main" id="{38BC56CC-A3D2-DDB5-5F27-D36BF16EF173}"/>
              </a:ext>
            </a:extLst>
          </p:cNvPr>
          <p:cNvSpPr>
            <a:spLocks noGrp="1"/>
          </p:cNvSpPr>
          <p:nvPr>
            <p:ph idx="1"/>
          </p:nvPr>
        </p:nvSpPr>
        <p:spPr>
          <a:xfrm>
            <a:off x="609600" y="1600201"/>
            <a:ext cx="7331901" cy="4525963"/>
          </a:xfrm>
        </p:spPr>
        <p:txBody>
          <a:bodyPr>
            <a:normAutofit/>
          </a:bodyPr>
          <a:lstStyle/>
          <a:p>
            <a:pPr marL="742950" indent="-742950">
              <a:spcAft>
                <a:spcPts val="600"/>
              </a:spcAft>
              <a:buFont typeface="+mj-lt"/>
              <a:buAutoNum type="arabicPeriod"/>
            </a:pPr>
            <a:r>
              <a:rPr lang="en-CA" b="1" noProof="0"/>
              <a:t>Launch skill</a:t>
            </a:r>
          </a:p>
          <a:p>
            <a:pPr marL="1143000" lvl="1" indent="-742950">
              <a:spcAft>
                <a:spcPts val="600"/>
              </a:spcAft>
            </a:pPr>
            <a:r>
              <a:rPr lang="en-CA" noProof="0"/>
              <a:t>Alexa app</a:t>
            </a:r>
          </a:p>
          <a:p>
            <a:pPr marL="1143000" lvl="1" indent="-742950">
              <a:spcAft>
                <a:spcPts val="600"/>
              </a:spcAft>
            </a:pPr>
            <a:r>
              <a:rPr lang="en-CA" noProof="0"/>
              <a:t>Amazon Website</a:t>
            </a:r>
          </a:p>
          <a:p>
            <a:pPr marL="742950" indent="-742950">
              <a:spcAft>
                <a:spcPts val="600"/>
              </a:spcAft>
              <a:buFont typeface="+mj-lt"/>
              <a:buAutoNum type="arabicPeriod"/>
            </a:pPr>
            <a:r>
              <a:rPr lang="en-CA" b="1" noProof="0"/>
              <a:t>Log into CELA account</a:t>
            </a:r>
          </a:p>
          <a:p>
            <a:pPr marL="742950" indent="-742950">
              <a:spcAft>
                <a:spcPts val="600"/>
              </a:spcAft>
              <a:buFont typeface="+mj-lt"/>
              <a:buAutoNum type="arabicPeriod"/>
            </a:pPr>
            <a:r>
              <a:rPr lang="en-CA" b="1" noProof="0"/>
              <a:t>Use command list to navigate skill</a:t>
            </a:r>
          </a:p>
        </p:txBody>
      </p:sp>
      <p:pic>
        <p:nvPicPr>
          <p:cNvPr id="5" name="Picture 4">
            <a:extLst>
              <a:ext uri="{FF2B5EF4-FFF2-40B4-BE49-F238E27FC236}">
                <a16:creationId xmlns:a16="http://schemas.microsoft.com/office/drawing/2014/main" id="{295145ED-D91D-5C53-BA21-2F2FFA08AF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39" y="2465362"/>
            <a:ext cx="4798661" cy="3499024"/>
          </a:xfrm>
          <a:prstGeom prst="rect">
            <a:avLst/>
          </a:prstGeom>
        </p:spPr>
      </p:pic>
    </p:spTree>
    <p:extLst>
      <p:ext uri="{BB962C8B-B14F-4D97-AF65-F5344CB8AC3E}">
        <p14:creationId xmlns:p14="http://schemas.microsoft.com/office/powerpoint/2010/main" val="30937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68C-F4BB-1709-6186-5F066C8932F5}"/>
              </a:ext>
            </a:extLst>
          </p:cNvPr>
          <p:cNvSpPr>
            <a:spLocks noGrp="1"/>
          </p:cNvSpPr>
          <p:nvPr>
            <p:ph type="title"/>
          </p:nvPr>
        </p:nvSpPr>
        <p:spPr>
          <a:xfrm>
            <a:off x="609600" y="450002"/>
            <a:ext cx="10972800" cy="1143000"/>
          </a:xfrm>
        </p:spPr>
        <p:txBody>
          <a:bodyPr/>
          <a:lstStyle/>
          <a:p>
            <a:pPr algn="ctr"/>
            <a:r>
              <a:rPr lang="en-CA" noProof="0">
                <a:latin typeface="Aptos"/>
              </a:rPr>
              <a:t>How to add books to your </a:t>
            </a:r>
            <a:r>
              <a:rPr lang="en-CA">
                <a:latin typeface="Aptos"/>
              </a:rPr>
              <a:t>bookshelf</a:t>
            </a:r>
            <a:endParaRPr lang="en-CA" noProof="0"/>
          </a:p>
        </p:txBody>
      </p:sp>
      <p:sp>
        <p:nvSpPr>
          <p:cNvPr id="3" name="Arrow: Pentagon 2">
            <a:extLst>
              <a:ext uri="{FF2B5EF4-FFF2-40B4-BE49-F238E27FC236}">
                <a16:creationId xmlns:a16="http://schemas.microsoft.com/office/drawing/2014/main" id="{8A7C559D-3168-7820-BA4B-1E1A04FEF80B}"/>
              </a:ext>
            </a:extLst>
          </p:cNvPr>
          <p:cNvSpPr/>
          <p:nvPr/>
        </p:nvSpPr>
        <p:spPr>
          <a:xfrm>
            <a:off x="699370" y="2192054"/>
            <a:ext cx="4083485" cy="219205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a:latin typeface="Aptos" panose="020B0004020202020204" pitchFamily="34" charset="0"/>
              </a:rPr>
              <a:t>Choose DAISY audio</a:t>
            </a:r>
          </a:p>
          <a:p>
            <a:pPr algn="ctr"/>
            <a:r>
              <a:rPr lang="en-CA" sz="2400" noProof="0">
                <a:latin typeface="Aptos" panose="020B0004020202020204" pitchFamily="34" charset="0"/>
              </a:rPr>
              <a:t>(Direct to Player)</a:t>
            </a:r>
          </a:p>
          <a:p>
            <a:pPr algn="ctr"/>
            <a:r>
              <a:rPr lang="en-CA" sz="2400" noProof="0">
                <a:latin typeface="Aptos" panose="020B0004020202020204" pitchFamily="34" charset="0"/>
              </a:rPr>
              <a:t>format</a:t>
            </a:r>
          </a:p>
        </p:txBody>
      </p:sp>
      <p:sp>
        <p:nvSpPr>
          <p:cNvPr id="4" name="Arrow: Chevron 3">
            <a:extLst>
              <a:ext uri="{FF2B5EF4-FFF2-40B4-BE49-F238E27FC236}">
                <a16:creationId xmlns:a16="http://schemas.microsoft.com/office/drawing/2014/main" id="{70A89319-3C7E-4816-BE55-BFE44CBDAC05}"/>
              </a:ext>
            </a:extLst>
          </p:cNvPr>
          <p:cNvSpPr/>
          <p:nvPr/>
        </p:nvSpPr>
        <p:spPr>
          <a:xfrm>
            <a:off x="3795386" y="2192053"/>
            <a:ext cx="4421687"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a:solidFill>
                  <a:schemeClr val="bg1">
                    <a:lumMod val="95000"/>
                  </a:schemeClr>
                </a:solidFill>
                <a:latin typeface="Aptos" panose="020B0004020202020204" pitchFamily="34" charset="0"/>
              </a:rPr>
              <a:t>Title appears on CELA account bookshelf</a:t>
            </a:r>
          </a:p>
        </p:txBody>
      </p:sp>
      <p:sp>
        <p:nvSpPr>
          <p:cNvPr id="5" name="Arrow: Chevron 4">
            <a:extLst>
              <a:ext uri="{FF2B5EF4-FFF2-40B4-BE49-F238E27FC236}">
                <a16:creationId xmlns:a16="http://schemas.microsoft.com/office/drawing/2014/main" id="{5018E003-75F5-BD35-9CD7-3C69F04925C9}"/>
              </a:ext>
            </a:extLst>
          </p:cNvPr>
          <p:cNvSpPr/>
          <p:nvPr/>
        </p:nvSpPr>
        <p:spPr>
          <a:xfrm>
            <a:off x="7239093" y="2192052"/>
            <a:ext cx="4584526" cy="219205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a:solidFill>
                  <a:schemeClr val="bg1">
                    <a:lumMod val="95000"/>
                  </a:schemeClr>
                </a:solidFill>
                <a:latin typeface="Aptos" panose="020B0004020202020204" pitchFamily="34" charset="0"/>
              </a:rPr>
              <a:t>User can access title on smart speaker via skill</a:t>
            </a:r>
          </a:p>
        </p:txBody>
      </p:sp>
    </p:spTree>
    <p:extLst>
      <p:ext uri="{BB962C8B-B14F-4D97-AF65-F5344CB8AC3E}">
        <p14:creationId xmlns:p14="http://schemas.microsoft.com/office/powerpoint/2010/main" val="647937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5F8445-890C-252D-C761-87890DA29775}"/>
              </a:ext>
            </a:extLst>
          </p:cNvPr>
          <p:cNvSpPr>
            <a:spLocks noGrp="1"/>
          </p:cNvSpPr>
          <p:nvPr>
            <p:ph type="title"/>
          </p:nvPr>
        </p:nvSpPr>
        <p:spPr/>
        <p:txBody>
          <a:bodyPr/>
          <a:lstStyle/>
          <a:p>
            <a:pPr algn="ctr"/>
            <a:r>
              <a:rPr lang="en-CA"/>
              <a:t>Skill Menu</a:t>
            </a:r>
          </a:p>
        </p:txBody>
      </p:sp>
      <p:sp>
        <p:nvSpPr>
          <p:cNvPr id="8" name="Content Placeholder 7">
            <a:extLst>
              <a:ext uri="{FF2B5EF4-FFF2-40B4-BE49-F238E27FC236}">
                <a16:creationId xmlns:a16="http://schemas.microsoft.com/office/drawing/2014/main" id="{D2C7723C-4F0B-3BD7-C4AF-CA68D98E74C8}"/>
              </a:ext>
            </a:extLst>
          </p:cNvPr>
          <p:cNvSpPr>
            <a:spLocks noGrp="1"/>
          </p:cNvSpPr>
          <p:nvPr>
            <p:ph idx="1"/>
          </p:nvPr>
        </p:nvSpPr>
        <p:spPr/>
        <p:txBody>
          <a:bodyPr/>
          <a:lstStyle/>
          <a:p>
            <a:pPr marL="742950" indent="-742950">
              <a:buFont typeface="+mj-lt"/>
              <a:buAutoNum type="arabicPeriod"/>
            </a:pPr>
            <a:r>
              <a:rPr lang="en-CA" b="1"/>
              <a:t>Resume Books</a:t>
            </a:r>
          </a:p>
          <a:p>
            <a:pPr marL="742950" indent="-742950">
              <a:buFont typeface="+mj-lt"/>
              <a:buAutoNum type="arabicPeriod"/>
            </a:pPr>
            <a:r>
              <a:rPr lang="en-CA" b="1"/>
              <a:t>My Books</a:t>
            </a:r>
          </a:p>
          <a:p>
            <a:pPr marL="1143000" lvl="1" indent="-742950"/>
            <a:r>
              <a:rPr lang="en-CA"/>
              <a:t>Books in Progress</a:t>
            </a:r>
          </a:p>
          <a:p>
            <a:pPr marL="1143000" lvl="1" indent="-742950"/>
            <a:r>
              <a:rPr lang="en-CA"/>
              <a:t>Bookshelf</a:t>
            </a:r>
          </a:p>
          <a:p>
            <a:pPr marL="742950" indent="-742950">
              <a:buFont typeface="+mj-lt"/>
              <a:buAutoNum type="arabicPeriod"/>
            </a:pPr>
            <a:r>
              <a:rPr lang="en-CA" b="1"/>
              <a:t>Browse Library</a:t>
            </a:r>
          </a:p>
          <a:p>
            <a:pPr marL="1143000" lvl="1" indent="-742950"/>
            <a:r>
              <a:rPr lang="en-CA"/>
              <a:t>Search</a:t>
            </a:r>
          </a:p>
          <a:p>
            <a:pPr marL="1143000" lvl="1" indent="-742950"/>
            <a:r>
              <a:rPr lang="en-CA"/>
              <a:t>Recommended Books</a:t>
            </a:r>
          </a:p>
        </p:txBody>
      </p:sp>
    </p:spTree>
    <p:extLst>
      <p:ext uri="{BB962C8B-B14F-4D97-AF65-F5344CB8AC3E}">
        <p14:creationId xmlns:p14="http://schemas.microsoft.com/office/powerpoint/2010/main" val="1736732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0AA887-EB4E-F63C-0C45-1F6331415641}"/>
              </a:ext>
            </a:extLst>
          </p:cNvPr>
          <p:cNvSpPr>
            <a:spLocks noGrp="1"/>
          </p:cNvSpPr>
          <p:nvPr>
            <p:ph type="title"/>
          </p:nvPr>
        </p:nvSpPr>
        <p:spPr/>
        <p:txBody>
          <a:bodyPr>
            <a:normAutofit/>
          </a:bodyPr>
          <a:lstStyle/>
          <a:p>
            <a:r>
              <a:rPr lang="en-CA"/>
              <a:t>1) Resume Book</a:t>
            </a:r>
          </a:p>
        </p:txBody>
      </p:sp>
      <p:sp>
        <p:nvSpPr>
          <p:cNvPr id="8" name="Content Placeholder 7">
            <a:extLst>
              <a:ext uri="{FF2B5EF4-FFF2-40B4-BE49-F238E27FC236}">
                <a16:creationId xmlns:a16="http://schemas.microsoft.com/office/drawing/2014/main" id="{18C689DC-E3B4-6308-0155-8DBDD83594B4}"/>
              </a:ext>
            </a:extLst>
          </p:cNvPr>
          <p:cNvSpPr>
            <a:spLocks noGrp="1"/>
          </p:cNvSpPr>
          <p:nvPr>
            <p:ph sz="half" idx="1"/>
          </p:nvPr>
        </p:nvSpPr>
        <p:spPr/>
        <p:txBody>
          <a:bodyPr>
            <a:normAutofit/>
          </a:bodyPr>
          <a:lstStyle/>
          <a:p>
            <a:r>
              <a:rPr lang="en-CA" sz="2400"/>
              <a:t>Resumes your most recently played book</a:t>
            </a:r>
          </a:p>
          <a:p>
            <a:r>
              <a:rPr lang="en-CA" sz="2400"/>
              <a:t>Playback</a:t>
            </a:r>
          </a:p>
          <a:p>
            <a:pPr lvl="1"/>
            <a:r>
              <a:rPr lang="en-CA" sz="2400"/>
              <a:t>Navigate chapters</a:t>
            </a:r>
          </a:p>
          <a:p>
            <a:pPr lvl="1"/>
            <a:r>
              <a:rPr lang="en-CA" sz="2400"/>
              <a:t>Increase volume</a:t>
            </a:r>
          </a:p>
          <a:p>
            <a:pPr lvl="1"/>
            <a:r>
              <a:rPr lang="en-CA" sz="2400"/>
              <a:t>Ask Alexa for info</a:t>
            </a:r>
          </a:p>
          <a:p>
            <a:r>
              <a:rPr lang="en-CA" sz="2400" b="1"/>
              <a:t>Commands:</a:t>
            </a:r>
          </a:p>
          <a:p>
            <a:pPr lvl="1"/>
            <a:r>
              <a:rPr lang="en-CA" sz="2200"/>
              <a:t>Launch/Open</a:t>
            </a:r>
          </a:p>
          <a:p>
            <a:pPr lvl="1"/>
            <a:r>
              <a:rPr lang="en-CA" sz="2200"/>
              <a:t>Read/Resume</a:t>
            </a:r>
          </a:p>
          <a:p>
            <a:pPr lvl="1"/>
            <a:r>
              <a:rPr lang="en-CA" sz="2200"/>
              <a:t>Stop/Quit</a:t>
            </a:r>
          </a:p>
          <a:p>
            <a:endParaRPr lang="en-CA" sz="2600"/>
          </a:p>
        </p:txBody>
      </p:sp>
      <p:pic>
        <p:nvPicPr>
          <p:cNvPr id="2" name="ARC - Audio Demo - EDIT 1 - Main menu and playback">
            <a:hlinkClick r:id="" action="ppaction://media"/>
            <a:extLst>
              <a:ext uri="{FF2B5EF4-FFF2-40B4-BE49-F238E27FC236}">
                <a16:creationId xmlns:a16="http://schemas.microsoft.com/office/drawing/2014/main" id="{0BA64F0E-BF80-11E1-E88A-BCEBCFAB023C}"/>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23001" y="2355851"/>
            <a:ext cx="5359399" cy="3014662"/>
          </a:xfrm>
          <a:prstGeom prst="rect">
            <a:avLst/>
          </a:prstGeom>
        </p:spPr>
      </p:pic>
    </p:spTree>
    <p:extLst>
      <p:ext uri="{BB962C8B-B14F-4D97-AF65-F5344CB8AC3E}">
        <p14:creationId xmlns:p14="http://schemas.microsoft.com/office/powerpoint/2010/main" val="36797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BD12-72F9-4A22-D58A-850F7A068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16BF4-96A4-6BFC-CDD1-EEC21EAB6B41}"/>
              </a:ext>
            </a:extLst>
          </p:cNvPr>
          <p:cNvSpPr>
            <a:spLocks noGrp="1"/>
          </p:cNvSpPr>
          <p:nvPr>
            <p:ph type="title"/>
          </p:nvPr>
        </p:nvSpPr>
        <p:spPr/>
        <p:txBody>
          <a:bodyPr/>
          <a:lstStyle/>
          <a:p>
            <a:r>
              <a:rPr lang="en-CA" b="1" noProof="0"/>
              <a:t>Housekeeping</a:t>
            </a:r>
            <a:endParaRPr lang="en-CA" b="1" noProof="0">
              <a:latin typeface="Aptos" panose="020B0004020202020204" pitchFamily="34" charset="0"/>
            </a:endParaRPr>
          </a:p>
        </p:txBody>
      </p:sp>
      <p:sp>
        <p:nvSpPr>
          <p:cNvPr id="3" name="Content Placeholder 2">
            <a:extLst>
              <a:ext uri="{FF2B5EF4-FFF2-40B4-BE49-F238E27FC236}">
                <a16:creationId xmlns:a16="http://schemas.microsoft.com/office/drawing/2014/main" id="{BF3129E1-681E-0DB7-2A8F-49BA83959E1D}"/>
              </a:ext>
            </a:extLst>
          </p:cNvPr>
          <p:cNvSpPr>
            <a:spLocks noGrp="1"/>
          </p:cNvSpPr>
          <p:nvPr>
            <p:ph idx="1"/>
          </p:nvPr>
        </p:nvSpPr>
        <p:spPr/>
        <p:txBody>
          <a:bodyPr/>
          <a:lstStyle/>
          <a:p>
            <a:pPr marL="742950" indent="-742950">
              <a:buFont typeface="+mj-lt"/>
              <a:buAutoNum type="arabicPeriod"/>
            </a:pPr>
            <a:r>
              <a:rPr lang="en-CA" noProof="0">
                <a:latin typeface="Aptos" panose="020B0004020202020204" pitchFamily="34" charset="0"/>
              </a:rPr>
              <a:t>Introductions</a:t>
            </a:r>
          </a:p>
          <a:p>
            <a:pPr marL="742950" indent="-742950">
              <a:buFont typeface="+mj-lt"/>
              <a:buAutoNum type="arabicPeriod"/>
            </a:pPr>
            <a:r>
              <a:rPr lang="en-CA" noProof="0">
                <a:latin typeface="Aptos" panose="020B0004020202020204" pitchFamily="34" charset="0"/>
              </a:rPr>
              <a:t>Asking Questions</a:t>
            </a:r>
          </a:p>
          <a:p>
            <a:pPr marL="742950" indent="-742950">
              <a:buFont typeface="+mj-lt"/>
              <a:buAutoNum type="arabicPeriod"/>
            </a:pPr>
            <a:r>
              <a:rPr lang="en-CA"/>
              <a:t>A</a:t>
            </a:r>
            <a:r>
              <a:rPr lang="en-CA" noProof="0" err="1">
                <a:latin typeface="Aptos" panose="020B0004020202020204" pitchFamily="34" charset="0"/>
              </a:rPr>
              <a:t>ccessibility</a:t>
            </a:r>
            <a:r>
              <a:rPr lang="en-CA" noProof="0">
                <a:latin typeface="Aptos" panose="020B0004020202020204" pitchFamily="34" charset="0"/>
              </a:rPr>
              <a:t> Features in Zoom</a:t>
            </a:r>
          </a:p>
          <a:p>
            <a:pPr marL="742950" indent="-742950">
              <a:buFont typeface="+mj-lt"/>
              <a:buAutoNum type="arabicPeriod"/>
            </a:pPr>
            <a:r>
              <a:rPr lang="en-CA" noProof="0">
                <a:latin typeface="Aptos" panose="020B0004020202020204" pitchFamily="34" charset="0"/>
              </a:rPr>
              <a:t>Tech Issues</a:t>
            </a:r>
          </a:p>
          <a:p>
            <a:pPr marL="742950" indent="-742950">
              <a:buFont typeface="+mj-lt"/>
              <a:buAutoNum type="arabicPeriod"/>
            </a:pPr>
            <a:r>
              <a:rPr lang="en-CA" noProof="0">
                <a:latin typeface="Aptos" panose="020B0004020202020204" pitchFamily="34" charset="0"/>
              </a:rPr>
              <a:t>Webinar Recording</a:t>
            </a:r>
          </a:p>
          <a:p>
            <a:pPr marL="742950" indent="-742950">
              <a:buFont typeface="+mj-lt"/>
              <a:buAutoNum type="arabicPeriod"/>
            </a:pPr>
            <a:r>
              <a:rPr lang="en-CA"/>
              <a:t>Survey</a:t>
            </a:r>
            <a:endParaRPr lang="en-CA" noProof="0">
              <a:latin typeface="Aptos" panose="020B0004020202020204" pitchFamily="34" charset="0"/>
            </a:endParaRPr>
          </a:p>
          <a:p>
            <a:pPr marL="742950" indent="-742950">
              <a:buFont typeface="+mj-lt"/>
              <a:buAutoNum type="arabicPeriod"/>
            </a:pPr>
            <a:endParaRPr lang="en-CA" noProof="0"/>
          </a:p>
        </p:txBody>
      </p:sp>
    </p:spTree>
    <p:extLst>
      <p:ext uri="{BB962C8B-B14F-4D97-AF65-F5344CB8AC3E}">
        <p14:creationId xmlns:p14="http://schemas.microsoft.com/office/powerpoint/2010/main" val="1979555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890B-4561-9A95-064A-E04DB4676AEA}"/>
              </a:ext>
            </a:extLst>
          </p:cNvPr>
          <p:cNvSpPr>
            <a:spLocks noGrp="1"/>
          </p:cNvSpPr>
          <p:nvPr>
            <p:ph type="title"/>
          </p:nvPr>
        </p:nvSpPr>
        <p:spPr/>
        <p:txBody>
          <a:bodyPr/>
          <a:lstStyle/>
          <a:p>
            <a:r>
              <a:rPr lang="en-CA"/>
              <a:t>2) My Books</a:t>
            </a:r>
          </a:p>
        </p:txBody>
      </p:sp>
      <p:sp>
        <p:nvSpPr>
          <p:cNvPr id="3" name="Content Placeholder 2">
            <a:extLst>
              <a:ext uri="{FF2B5EF4-FFF2-40B4-BE49-F238E27FC236}">
                <a16:creationId xmlns:a16="http://schemas.microsoft.com/office/drawing/2014/main" id="{7D6BAB8F-EA05-8511-3E03-2E6E061E6343}"/>
              </a:ext>
            </a:extLst>
          </p:cNvPr>
          <p:cNvSpPr>
            <a:spLocks noGrp="1"/>
          </p:cNvSpPr>
          <p:nvPr>
            <p:ph sz="half" idx="1"/>
          </p:nvPr>
        </p:nvSpPr>
        <p:spPr/>
        <p:txBody>
          <a:bodyPr>
            <a:normAutofit/>
          </a:bodyPr>
          <a:lstStyle/>
          <a:p>
            <a:r>
              <a:rPr lang="en-CA" sz="2400" b="1"/>
              <a:t>Books in Progress</a:t>
            </a:r>
          </a:p>
          <a:p>
            <a:pPr lvl="1"/>
            <a:r>
              <a:rPr lang="en-US" sz="2000"/>
              <a:t>Hear a list of up to 4 recent books you started reading to on the skill</a:t>
            </a:r>
          </a:p>
          <a:p>
            <a:r>
              <a:rPr lang="en-CA" sz="2400" b="1">
                <a:latin typeface="Aptos"/>
              </a:rPr>
              <a:t>Bookshelf</a:t>
            </a:r>
            <a:endParaRPr lang="en-CA" sz="2400" b="1"/>
          </a:p>
          <a:p>
            <a:pPr lvl="1"/>
            <a:r>
              <a:rPr lang="en-CA" sz="2000"/>
              <a:t>Lists books on your </a:t>
            </a:r>
            <a:r>
              <a:rPr lang="en-US" sz="2000"/>
              <a:t>CELA Direct to Player (D2P) bookshelf</a:t>
            </a:r>
          </a:p>
          <a:p>
            <a:r>
              <a:rPr lang="en-CA" sz="2400" b="1"/>
              <a:t>Commands:</a:t>
            </a:r>
          </a:p>
          <a:p>
            <a:pPr lvl="1"/>
            <a:r>
              <a:rPr lang="en-CA" sz="2200"/>
              <a:t>Next/Previous</a:t>
            </a:r>
          </a:p>
          <a:p>
            <a:pPr lvl="1"/>
            <a:r>
              <a:rPr lang="en-CA" sz="2200"/>
              <a:t>First</a:t>
            </a:r>
          </a:p>
          <a:p>
            <a:pPr lvl="1"/>
            <a:r>
              <a:rPr lang="en-CA" sz="2200"/>
              <a:t>Repeat</a:t>
            </a:r>
          </a:p>
          <a:p>
            <a:pPr lvl="1"/>
            <a:r>
              <a:rPr lang="en-CA" sz="2200"/>
              <a:t>Main Menu</a:t>
            </a:r>
          </a:p>
          <a:p>
            <a:endParaRPr lang="en-CA" sz="2600"/>
          </a:p>
          <a:p>
            <a:pPr marL="0" indent="0">
              <a:buNone/>
            </a:pPr>
            <a:endParaRPr lang="en-CA"/>
          </a:p>
        </p:txBody>
      </p:sp>
      <p:pic>
        <p:nvPicPr>
          <p:cNvPr id="6" name="ARC - Audio Demo - EDIT 2 - My Books">
            <a:hlinkClick r:id="" action="ppaction://media"/>
            <a:extLst>
              <a:ext uri="{FF2B5EF4-FFF2-40B4-BE49-F238E27FC236}">
                <a16:creationId xmlns:a16="http://schemas.microsoft.com/office/drawing/2014/main" id="{C60E546C-B417-3EE8-7AAC-2A407696FA3C}"/>
              </a:ext>
              <a:ext uri="{C183D7F6-B498-43B3-948B-1728B52AA6E4}">
                <adec:decorative xmlns:adec="http://schemas.microsoft.com/office/drawing/2017/decorative" val="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97602" y="1914525"/>
            <a:ext cx="5384800" cy="3028950"/>
          </a:xfrm>
        </p:spPr>
      </p:pic>
    </p:spTree>
    <p:extLst>
      <p:ext uri="{BB962C8B-B14F-4D97-AF65-F5344CB8AC3E}">
        <p14:creationId xmlns:p14="http://schemas.microsoft.com/office/powerpoint/2010/main" val="22024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7C50-9FE9-C457-CB44-276F9495E414}"/>
              </a:ext>
            </a:extLst>
          </p:cNvPr>
          <p:cNvSpPr>
            <a:spLocks noGrp="1"/>
          </p:cNvSpPr>
          <p:nvPr>
            <p:ph type="title"/>
          </p:nvPr>
        </p:nvSpPr>
        <p:spPr/>
        <p:txBody>
          <a:bodyPr/>
          <a:lstStyle/>
          <a:p>
            <a:r>
              <a:rPr lang="en-CA"/>
              <a:t>3) Browse Library</a:t>
            </a:r>
          </a:p>
        </p:txBody>
      </p:sp>
      <p:sp>
        <p:nvSpPr>
          <p:cNvPr id="3" name="Content Placeholder 2">
            <a:extLst>
              <a:ext uri="{FF2B5EF4-FFF2-40B4-BE49-F238E27FC236}">
                <a16:creationId xmlns:a16="http://schemas.microsoft.com/office/drawing/2014/main" id="{50A352E3-60A6-3F9F-0679-E7F151BCA67E}"/>
              </a:ext>
            </a:extLst>
          </p:cNvPr>
          <p:cNvSpPr>
            <a:spLocks noGrp="1"/>
          </p:cNvSpPr>
          <p:nvPr>
            <p:ph sz="half" idx="1"/>
          </p:nvPr>
        </p:nvSpPr>
        <p:spPr/>
        <p:txBody>
          <a:bodyPr>
            <a:normAutofit/>
          </a:bodyPr>
          <a:lstStyle/>
          <a:p>
            <a:r>
              <a:rPr lang="en-CA" sz="2400" b="1"/>
              <a:t>Search</a:t>
            </a:r>
          </a:p>
          <a:p>
            <a:pPr lvl="1"/>
            <a:r>
              <a:rPr lang="en-US" sz="2000"/>
              <a:t>Search for books by title, author, or title and author</a:t>
            </a:r>
          </a:p>
          <a:p>
            <a:r>
              <a:rPr lang="en-CA" sz="2400" b="1"/>
              <a:t>Recommend Books</a:t>
            </a:r>
          </a:p>
          <a:p>
            <a:pPr lvl="1"/>
            <a:r>
              <a:rPr lang="en-US" sz="2000"/>
              <a:t>Hear a short list of staff selected books</a:t>
            </a:r>
          </a:p>
          <a:p>
            <a:r>
              <a:rPr lang="en-CA" sz="2400" b="1"/>
              <a:t>Commands:</a:t>
            </a:r>
          </a:p>
          <a:p>
            <a:pPr lvl="1"/>
            <a:r>
              <a:rPr lang="en-CA" sz="2200"/>
              <a:t>Search</a:t>
            </a:r>
          </a:p>
          <a:p>
            <a:pPr lvl="1"/>
            <a:r>
              <a:rPr lang="en-CA" sz="2200"/>
              <a:t>Summary</a:t>
            </a:r>
          </a:p>
          <a:p>
            <a:pPr lvl="1"/>
            <a:r>
              <a:rPr lang="en-CA" sz="2200"/>
              <a:t>Help</a:t>
            </a:r>
          </a:p>
          <a:p>
            <a:pPr lvl="1"/>
            <a:r>
              <a:rPr lang="en-CA" sz="2200"/>
              <a:t>Go back</a:t>
            </a:r>
          </a:p>
          <a:p>
            <a:pPr lvl="1"/>
            <a:endParaRPr lang="en-CA" sz="2200"/>
          </a:p>
          <a:p>
            <a:endParaRPr lang="en-US"/>
          </a:p>
        </p:txBody>
      </p:sp>
      <p:pic>
        <p:nvPicPr>
          <p:cNvPr id="5" name="ARC - Audio Demo - EDIT 3 - Library">
            <a:hlinkClick r:id="" action="ppaction://media"/>
            <a:extLst>
              <a:ext uri="{FF2B5EF4-FFF2-40B4-BE49-F238E27FC236}">
                <a16:creationId xmlns:a16="http://schemas.microsoft.com/office/drawing/2014/main" id="{DECEAFD6-3E24-5D42-08D9-12145370DBB7}"/>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89511" y="1911350"/>
            <a:ext cx="5396088" cy="3035299"/>
          </a:xfrm>
          <a:prstGeom prst="rect">
            <a:avLst/>
          </a:prstGeom>
        </p:spPr>
      </p:pic>
    </p:spTree>
    <p:extLst>
      <p:ext uri="{BB962C8B-B14F-4D97-AF65-F5344CB8AC3E}">
        <p14:creationId xmlns:p14="http://schemas.microsoft.com/office/powerpoint/2010/main" val="23686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77A4-00E2-7FB6-7C68-6C1A523B4181}"/>
              </a:ext>
            </a:extLst>
          </p:cNvPr>
          <p:cNvSpPr>
            <a:spLocks noGrp="1"/>
          </p:cNvSpPr>
          <p:nvPr>
            <p:ph type="title"/>
          </p:nvPr>
        </p:nvSpPr>
        <p:spPr/>
        <p:txBody>
          <a:bodyPr/>
          <a:lstStyle/>
          <a:p>
            <a:r>
              <a:rPr lang="en-CA"/>
              <a:t>Stacked Commands</a:t>
            </a:r>
          </a:p>
        </p:txBody>
      </p:sp>
      <p:sp>
        <p:nvSpPr>
          <p:cNvPr id="3" name="Content Placeholder 2">
            <a:extLst>
              <a:ext uri="{FF2B5EF4-FFF2-40B4-BE49-F238E27FC236}">
                <a16:creationId xmlns:a16="http://schemas.microsoft.com/office/drawing/2014/main" id="{E1D0225E-7312-27C0-9E27-966B717A45A9}"/>
              </a:ext>
            </a:extLst>
          </p:cNvPr>
          <p:cNvSpPr>
            <a:spLocks noGrp="1"/>
          </p:cNvSpPr>
          <p:nvPr>
            <p:ph sz="half" idx="1"/>
          </p:nvPr>
        </p:nvSpPr>
        <p:spPr/>
        <p:txBody>
          <a:bodyPr/>
          <a:lstStyle/>
          <a:p>
            <a:r>
              <a:rPr lang="en-CA"/>
              <a:t>Ask Alexa to perform sequential commands</a:t>
            </a:r>
          </a:p>
          <a:p>
            <a:pPr marL="0" indent="0">
              <a:buNone/>
            </a:pPr>
            <a:endParaRPr lang="en-CA" sz="2800"/>
          </a:p>
          <a:p>
            <a:r>
              <a:rPr lang="en-CA" sz="2800"/>
              <a:t>“Alexa, </a:t>
            </a:r>
            <a:r>
              <a:rPr lang="en-CA" sz="2800" b="1"/>
              <a:t>launch</a:t>
            </a:r>
            <a:r>
              <a:rPr lang="en-CA" sz="2800"/>
              <a:t> Accessible Reading Canada </a:t>
            </a:r>
            <a:r>
              <a:rPr lang="en-CA" sz="2800" b="1"/>
              <a:t>and search</a:t>
            </a:r>
            <a:r>
              <a:rPr lang="en-CA" sz="2800"/>
              <a:t> The Hunger Games”</a:t>
            </a:r>
          </a:p>
          <a:p>
            <a:endParaRPr lang="en-CA"/>
          </a:p>
        </p:txBody>
      </p:sp>
      <p:pic>
        <p:nvPicPr>
          <p:cNvPr id="6" name="ARC - Audio Demo - EDIT 4 - Advanced navigation">
            <a:hlinkClick r:id="" action="ppaction://media"/>
            <a:extLst>
              <a:ext uri="{FF2B5EF4-FFF2-40B4-BE49-F238E27FC236}">
                <a16:creationId xmlns:a16="http://schemas.microsoft.com/office/drawing/2014/main" id="{E22E004D-AB21-ECB3-4C71-DE5882B42680}"/>
              </a:ext>
              <a:ext uri="{C183D7F6-B498-43B3-948B-1728B52AA6E4}">
                <adec:decorative xmlns:adec="http://schemas.microsoft.com/office/drawing/2017/decorative" val="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096000" y="1914525"/>
            <a:ext cx="5384800" cy="3028950"/>
          </a:xfrm>
        </p:spPr>
      </p:pic>
    </p:spTree>
    <p:extLst>
      <p:ext uri="{BB962C8B-B14F-4D97-AF65-F5344CB8AC3E}">
        <p14:creationId xmlns:p14="http://schemas.microsoft.com/office/powerpoint/2010/main" val="185445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324F-D3D5-AAB8-CB2D-9ABFAA6A4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98150-21D1-8A9A-1032-4DF6167FB6FB}"/>
              </a:ext>
            </a:extLst>
          </p:cNvPr>
          <p:cNvSpPr>
            <a:spLocks noGrp="1"/>
          </p:cNvSpPr>
          <p:nvPr>
            <p:ph type="title"/>
          </p:nvPr>
        </p:nvSpPr>
        <p:spPr>
          <a:xfrm>
            <a:off x="914400" y="2580362"/>
            <a:ext cx="10363200" cy="1753643"/>
          </a:xfrm>
        </p:spPr>
        <p:txBody>
          <a:bodyPr anchor="ctr"/>
          <a:lstStyle/>
          <a:p>
            <a:pPr algn="ctr"/>
            <a:r>
              <a:rPr lang="en-CA" noProof="0"/>
              <a:t>Accessible Reading Canada Review</a:t>
            </a:r>
          </a:p>
        </p:txBody>
      </p:sp>
    </p:spTree>
    <p:extLst>
      <p:ext uri="{BB962C8B-B14F-4D97-AF65-F5344CB8AC3E}">
        <p14:creationId xmlns:p14="http://schemas.microsoft.com/office/powerpoint/2010/main" val="1414865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5E19-3C4A-5D92-BA1E-410D2A9C4DAA}"/>
              </a:ext>
            </a:extLst>
          </p:cNvPr>
          <p:cNvSpPr>
            <a:spLocks noGrp="1"/>
          </p:cNvSpPr>
          <p:nvPr>
            <p:ph type="title"/>
          </p:nvPr>
        </p:nvSpPr>
        <p:spPr/>
        <p:txBody>
          <a:bodyPr/>
          <a:lstStyle/>
          <a:p>
            <a:r>
              <a:rPr lang="en-CA" noProof="0"/>
              <a:t>What the skill </a:t>
            </a:r>
            <a:r>
              <a:rPr lang="en-CA" b="1" noProof="0"/>
              <a:t>can</a:t>
            </a:r>
            <a:r>
              <a:rPr lang="en-CA" noProof="0"/>
              <a:t> do</a:t>
            </a:r>
          </a:p>
        </p:txBody>
      </p:sp>
      <p:sp>
        <p:nvSpPr>
          <p:cNvPr id="3" name="Content Placeholder 2">
            <a:extLst>
              <a:ext uri="{FF2B5EF4-FFF2-40B4-BE49-F238E27FC236}">
                <a16:creationId xmlns:a16="http://schemas.microsoft.com/office/drawing/2014/main" id="{628A29B2-2500-1A18-D2E7-889F609074A1}"/>
              </a:ext>
            </a:extLst>
          </p:cNvPr>
          <p:cNvSpPr>
            <a:spLocks noGrp="1"/>
          </p:cNvSpPr>
          <p:nvPr>
            <p:ph idx="1"/>
          </p:nvPr>
        </p:nvSpPr>
        <p:spPr>
          <a:xfrm>
            <a:off x="609601" y="1417639"/>
            <a:ext cx="8593916" cy="4028169"/>
          </a:xfrm>
        </p:spPr>
        <p:txBody>
          <a:bodyPr>
            <a:normAutofit/>
          </a:bodyPr>
          <a:lstStyle/>
          <a:p>
            <a:r>
              <a:rPr lang="en-CA" sz="2800" noProof="0"/>
              <a:t>Play human-narrated books from CELA</a:t>
            </a:r>
          </a:p>
          <a:p>
            <a:r>
              <a:rPr lang="en-CA" sz="2800" noProof="0"/>
              <a:t>Navigate tracks in order, using previous or next</a:t>
            </a:r>
          </a:p>
          <a:p>
            <a:r>
              <a:rPr lang="en-CA" sz="2800" noProof="0"/>
              <a:t>Return to your where you were previously reading on smart speaker</a:t>
            </a:r>
          </a:p>
          <a:p>
            <a:r>
              <a:rPr lang="en-CA" sz="2800" noProof="0"/>
              <a:t>Read book summaries</a:t>
            </a:r>
          </a:p>
          <a:p>
            <a:r>
              <a:rPr lang="en-CA" sz="2800" noProof="0"/>
              <a:t>Perform ‘stacked’ commands</a:t>
            </a:r>
          </a:p>
          <a:p>
            <a:r>
              <a:rPr lang="en-CA" sz="2800" noProof="0"/>
              <a:t>Move backwards and forwards in the menu structure and return to “Main Menu” any time</a:t>
            </a:r>
          </a:p>
        </p:txBody>
      </p:sp>
      <p:pic>
        <p:nvPicPr>
          <p:cNvPr id="5" name="Picture 4">
            <a:extLst>
              <a:ext uri="{FF2B5EF4-FFF2-40B4-BE49-F238E27FC236}">
                <a16:creationId xmlns:a16="http://schemas.microsoft.com/office/drawing/2014/main" id="{FD61F078-AC57-218C-F09D-5C9EB2D662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906" y="2299608"/>
            <a:ext cx="2379101" cy="2265947"/>
          </a:xfrm>
          <a:prstGeom prst="rect">
            <a:avLst/>
          </a:prstGeom>
        </p:spPr>
      </p:pic>
    </p:spTree>
    <p:extLst>
      <p:ext uri="{BB962C8B-B14F-4D97-AF65-F5344CB8AC3E}">
        <p14:creationId xmlns:p14="http://schemas.microsoft.com/office/powerpoint/2010/main" val="399926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01AA-61D3-AED0-A721-422BCA6328E0}"/>
              </a:ext>
            </a:extLst>
          </p:cNvPr>
          <p:cNvSpPr>
            <a:spLocks noGrp="1"/>
          </p:cNvSpPr>
          <p:nvPr>
            <p:ph type="title"/>
          </p:nvPr>
        </p:nvSpPr>
        <p:spPr/>
        <p:txBody>
          <a:bodyPr/>
          <a:lstStyle/>
          <a:p>
            <a:r>
              <a:rPr lang="en-CA" noProof="0"/>
              <a:t>What the skill </a:t>
            </a:r>
            <a:r>
              <a:rPr lang="en-CA" b="1" noProof="0"/>
              <a:t>cannot</a:t>
            </a:r>
            <a:r>
              <a:rPr lang="en-CA" noProof="0"/>
              <a:t> do</a:t>
            </a:r>
          </a:p>
        </p:txBody>
      </p:sp>
      <p:sp>
        <p:nvSpPr>
          <p:cNvPr id="3" name="Content Placeholder 2">
            <a:extLst>
              <a:ext uri="{FF2B5EF4-FFF2-40B4-BE49-F238E27FC236}">
                <a16:creationId xmlns:a16="http://schemas.microsoft.com/office/drawing/2014/main" id="{BDEB687B-29FE-33BC-582A-979FE57D8746}"/>
              </a:ext>
            </a:extLst>
          </p:cNvPr>
          <p:cNvSpPr>
            <a:spLocks noGrp="1"/>
          </p:cNvSpPr>
          <p:nvPr>
            <p:ph idx="1"/>
          </p:nvPr>
        </p:nvSpPr>
        <p:spPr>
          <a:xfrm>
            <a:off x="609600" y="1668236"/>
            <a:ext cx="9517036" cy="3872821"/>
          </a:xfrm>
        </p:spPr>
        <p:txBody>
          <a:bodyPr>
            <a:normAutofit fontScale="92500" lnSpcReduction="20000"/>
          </a:bodyPr>
          <a:lstStyle/>
          <a:p>
            <a:pPr>
              <a:spcAft>
                <a:spcPts val="600"/>
              </a:spcAft>
            </a:pPr>
            <a:r>
              <a:rPr lang="en-CA" sz="3000" noProof="0"/>
              <a:t>Page or heading navigation</a:t>
            </a:r>
          </a:p>
          <a:p>
            <a:pPr>
              <a:spcAft>
                <a:spcPts val="600"/>
              </a:spcAft>
            </a:pPr>
            <a:r>
              <a:rPr lang="en-CA" sz="3000" noProof="0"/>
              <a:t>Adjust playback speed</a:t>
            </a:r>
          </a:p>
          <a:p>
            <a:pPr>
              <a:spcAft>
                <a:spcPts val="600"/>
              </a:spcAft>
            </a:pPr>
            <a:r>
              <a:rPr lang="en-CA" sz="3000" noProof="0"/>
              <a:t>Sync with other reading apps or devices (Victor Stream, Dolphin EasyReader)</a:t>
            </a:r>
          </a:p>
          <a:p>
            <a:pPr>
              <a:spcAft>
                <a:spcPts val="600"/>
              </a:spcAft>
            </a:pPr>
            <a:r>
              <a:rPr lang="en-CA" sz="3000" noProof="0"/>
              <a:t>Search is very basic, no filters</a:t>
            </a:r>
          </a:p>
          <a:p>
            <a:pPr>
              <a:spcAft>
                <a:spcPts val="600"/>
              </a:spcAft>
            </a:pPr>
            <a:r>
              <a:rPr lang="en-CA" sz="3000" noProof="0"/>
              <a:t>Read e-text, books from Bookshare or magazines</a:t>
            </a:r>
          </a:p>
          <a:p>
            <a:pPr>
              <a:spcAft>
                <a:spcPts val="600"/>
              </a:spcAft>
            </a:pPr>
            <a:r>
              <a:rPr lang="en-CA" sz="3000" noProof="0"/>
              <a:t>No ability to remove books from Direct to Player (D2P) bookshelf via skill</a:t>
            </a:r>
          </a:p>
          <a:p>
            <a:endParaRPr lang="en-CA" noProof="0"/>
          </a:p>
          <a:p>
            <a:endParaRPr lang="en-CA" noProof="0"/>
          </a:p>
          <a:p>
            <a:endParaRPr lang="en-CA" noProof="0"/>
          </a:p>
          <a:p>
            <a:endParaRPr lang="en-CA" noProof="0"/>
          </a:p>
        </p:txBody>
      </p:sp>
      <p:pic>
        <p:nvPicPr>
          <p:cNvPr id="5" name="Picture 4">
            <a:extLst>
              <a:ext uri="{FF2B5EF4-FFF2-40B4-BE49-F238E27FC236}">
                <a16:creationId xmlns:a16="http://schemas.microsoft.com/office/drawing/2014/main" id="{D0F6A715-0CB1-E508-BA79-1C172BE23B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127" y="1668236"/>
            <a:ext cx="1923272" cy="1800808"/>
          </a:xfrm>
          <a:prstGeom prst="rect">
            <a:avLst/>
          </a:prstGeom>
        </p:spPr>
      </p:pic>
    </p:spTree>
    <p:extLst>
      <p:ext uri="{BB962C8B-B14F-4D97-AF65-F5344CB8AC3E}">
        <p14:creationId xmlns:p14="http://schemas.microsoft.com/office/powerpoint/2010/main" val="3888109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73BA-8A1B-4938-5DE2-25E750886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524B7-E777-6CC2-AD41-D7830EEDB631}"/>
              </a:ext>
            </a:extLst>
          </p:cNvPr>
          <p:cNvSpPr>
            <a:spLocks noGrp="1"/>
          </p:cNvSpPr>
          <p:nvPr>
            <p:ph type="title"/>
          </p:nvPr>
        </p:nvSpPr>
        <p:spPr>
          <a:xfrm>
            <a:off x="914400" y="2580362"/>
            <a:ext cx="10363200" cy="1753643"/>
          </a:xfrm>
        </p:spPr>
        <p:txBody>
          <a:bodyPr anchor="ctr"/>
          <a:lstStyle/>
          <a:p>
            <a:pPr algn="ctr"/>
            <a:r>
              <a:rPr lang="en-CA" noProof="0"/>
              <a:t>How to Get Help</a:t>
            </a:r>
          </a:p>
        </p:txBody>
      </p:sp>
    </p:spTree>
    <p:extLst>
      <p:ext uri="{BB962C8B-B14F-4D97-AF65-F5344CB8AC3E}">
        <p14:creationId xmlns:p14="http://schemas.microsoft.com/office/powerpoint/2010/main" val="1654220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C3F31-BCCC-B8E6-7AA0-125C16FF079E}"/>
              </a:ext>
            </a:extLst>
          </p:cNvPr>
          <p:cNvSpPr>
            <a:spLocks noGrp="1"/>
          </p:cNvSpPr>
          <p:nvPr>
            <p:ph type="title"/>
          </p:nvPr>
        </p:nvSpPr>
        <p:spPr/>
        <p:txBody>
          <a:bodyPr/>
          <a:lstStyle/>
          <a:p>
            <a:pPr algn="ctr"/>
            <a:r>
              <a:rPr lang="en-CA" noProof="0"/>
              <a:t>Who can you call?</a:t>
            </a:r>
          </a:p>
        </p:txBody>
      </p:sp>
      <p:sp>
        <p:nvSpPr>
          <p:cNvPr id="14" name="Text Placeholder 13">
            <a:extLst>
              <a:ext uri="{FF2B5EF4-FFF2-40B4-BE49-F238E27FC236}">
                <a16:creationId xmlns:a16="http://schemas.microsoft.com/office/drawing/2014/main" id="{CD29800C-47CF-9179-5EBE-33AB0A4EFA28}"/>
              </a:ext>
            </a:extLst>
          </p:cNvPr>
          <p:cNvSpPr>
            <a:spLocks noGrp="1"/>
          </p:cNvSpPr>
          <p:nvPr>
            <p:ph type="body" sz="quarter" idx="3"/>
          </p:nvPr>
        </p:nvSpPr>
        <p:spPr>
          <a:xfrm>
            <a:off x="706967" y="1614586"/>
            <a:ext cx="5389033" cy="639762"/>
          </a:xfrm>
        </p:spPr>
        <p:txBody>
          <a:bodyPr>
            <a:normAutofit lnSpcReduction="10000"/>
          </a:bodyPr>
          <a:lstStyle/>
          <a:p>
            <a:pPr algn="ctr"/>
            <a:r>
              <a:rPr lang="en-CA" sz="3600" noProof="0"/>
              <a:t>Amazon Support</a:t>
            </a:r>
          </a:p>
        </p:txBody>
      </p:sp>
      <p:sp>
        <p:nvSpPr>
          <p:cNvPr id="8" name="Content Placeholder 7">
            <a:extLst>
              <a:ext uri="{FF2B5EF4-FFF2-40B4-BE49-F238E27FC236}">
                <a16:creationId xmlns:a16="http://schemas.microsoft.com/office/drawing/2014/main" id="{0648A667-8AE5-D0FA-E0FC-69A063C661AB}"/>
              </a:ext>
            </a:extLst>
          </p:cNvPr>
          <p:cNvSpPr>
            <a:spLocks noGrp="1"/>
          </p:cNvSpPr>
          <p:nvPr>
            <p:ph sz="quarter" idx="4"/>
          </p:nvPr>
        </p:nvSpPr>
        <p:spPr>
          <a:xfrm>
            <a:off x="706967" y="2254348"/>
            <a:ext cx="5389033" cy="3951288"/>
          </a:xfrm>
        </p:spPr>
        <p:txBody>
          <a:bodyPr>
            <a:normAutofit/>
          </a:bodyPr>
          <a:lstStyle/>
          <a:p>
            <a:r>
              <a:rPr lang="en-CA" sz="3200" noProof="0"/>
              <a:t>Initial Smart Speaker setup help</a:t>
            </a:r>
          </a:p>
          <a:p>
            <a:r>
              <a:rPr lang="en-CA" sz="3200" noProof="0"/>
              <a:t>Tech issues outside of the skill</a:t>
            </a:r>
          </a:p>
          <a:p>
            <a:r>
              <a:rPr lang="en-CA" sz="3200" noProof="0"/>
              <a:t>Privacy-related questions</a:t>
            </a:r>
          </a:p>
        </p:txBody>
      </p:sp>
      <p:sp>
        <p:nvSpPr>
          <p:cNvPr id="12" name="Text Placeholder 11">
            <a:extLst>
              <a:ext uri="{FF2B5EF4-FFF2-40B4-BE49-F238E27FC236}">
                <a16:creationId xmlns:a16="http://schemas.microsoft.com/office/drawing/2014/main" id="{5F4579FE-CCA6-428B-F0F0-D8326A3D69D9}"/>
              </a:ext>
            </a:extLst>
          </p:cNvPr>
          <p:cNvSpPr>
            <a:spLocks noGrp="1"/>
          </p:cNvSpPr>
          <p:nvPr>
            <p:ph type="body" idx="1"/>
          </p:nvPr>
        </p:nvSpPr>
        <p:spPr>
          <a:xfrm>
            <a:off x="6098116" y="1614586"/>
            <a:ext cx="5386917" cy="639762"/>
          </a:xfrm>
        </p:spPr>
        <p:txBody>
          <a:bodyPr>
            <a:normAutofit lnSpcReduction="10000"/>
          </a:bodyPr>
          <a:lstStyle/>
          <a:p>
            <a:pPr algn="ctr"/>
            <a:r>
              <a:rPr lang="en-CA" sz="3600" noProof="0"/>
              <a:t>CELA Contact Centre</a:t>
            </a:r>
          </a:p>
        </p:txBody>
      </p:sp>
      <p:sp>
        <p:nvSpPr>
          <p:cNvPr id="13" name="Content Placeholder 12">
            <a:extLst>
              <a:ext uri="{FF2B5EF4-FFF2-40B4-BE49-F238E27FC236}">
                <a16:creationId xmlns:a16="http://schemas.microsoft.com/office/drawing/2014/main" id="{8A777FBC-986F-9AFA-240F-5942A27C50F3}"/>
              </a:ext>
            </a:extLst>
          </p:cNvPr>
          <p:cNvSpPr>
            <a:spLocks noGrp="1"/>
          </p:cNvSpPr>
          <p:nvPr>
            <p:ph sz="half" idx="2"/>
          </p:nvPr>
        </p:nvSpPr>
        <p:spPr>
          <a:xfrm>
            <a:off x="6098116" y="2254348"/>
            <a:ext cx="5386917" cy="3951288"/>
          </a:xfrm>
        </p:spPr>
        <p:txBody>
          <a:bodyPr/>
          <a:lstStyle/>
          <a:p>
            <a:r>
              <a:rPr lang="en-CA" sz="3200" noProof="0"/>
              <a:t>General questions about Accessible Reading Canada</a:t>
            </a:r>
          </a:p>
          <a:p>
            <a:r>
              <a:rPr lang="en-CA" sz="3200" noProof="0"/>
              <a:t>Bug reports for the skill</a:t>
            </a:r>
          </a:p>
          <a:p>
            <a:endParaRPr lang="en-CA" noProof="0"/>
          </a:p>
        </p:txBody>
      </p:sp>
    </p:spTree>
    <p:extLst>
      <p:ext uri="{BB962C8B-B14F-4D97-AF65-F5344CB8AC3E}">
        <p14:creationId xmlns:p14="http://schemas.microsoft.com/office/powerpoint/2010/main" val="3547102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6330-A5A4-7AE4-0C02-C16C072E45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5BF789-D0F1-5E90-4389-7B7B5DDCB8E5}"/>
              </a:ext>
            </a:extLst>
          </p:cNvPr>
          <p:cNvSpPr>
            <a:spLocks noGrp="1"/>
          </p:cNvSpPr>
          <p:nvPr>
            <p:ph type="title"/>
          </p:nvPr>
        </p:nvSpPr>
        <p:spPr>
          <a:xfrm>
            <a:off x="609600" y="274638"/>
            <a:ext cx="10972800" cy="1143000"/>
          </a:xfrm>
        </p:spPr>
        <p:txBody>
          <a:bodyPr vert="horz" lIns="91440" tIns="45720" rIns="91440" bIns="45720" rtlCol="0" anchor="ctr">
            <a:normAutofit/>
          </a:bodyPr>
          <a:lstStyle/>
          <a:p>
            <a:pPr algn="ctr"/>
            <a:r>
              <a:rPr lang="en-CA" noProof="0"/>
              <a:t>Amazon Support</a:t>
            </a:r>
          </a:p>
        </p:txBody>
      </p:sp>
      <p:pic>
        <p:nvPicPr>
          <p:cNvPr id="6" name="Picture 5" descr="Amazon account page displaying support pages, including &quot;Digital Services and Device Support&quot; and &quot;Customer Service.&quot; The account tab in the top right corner is enclosed in a red circle to indicate how to navigate to the account page.&#10;">
            <a:extLst>
              <a:ext uri="{FF2B5EF4-FFF2-40B4-BE49-F238E27FC236}">
                <a16:creationId xmlns:a16="http://schemas.microsoft.com/office/drawing/2014/main" id="{006E9798-69F1-61D9-E72B-A748DD58D4F2}"/>
              </a:ext>
            </a:extLst>
          </p:cNvPr>
          <p:cNvPicPr>
            <a:picLocks noChangeAspect="1"/>
          </p:cNvPicPr>
          <p:nvPr/>
        </p:nvPicPr>
        <p:blipFill>
          <a:blip r:embed="rId3"/>
          <a:stretch>
            <a:fillRect/>
          </a:stretch>
        </p:blipFill>
        <p:spPr>
          <a:xfrm>
            <a:off x="609600" y="2002028"/>
            <a:ext cx="5384800" cy="2853944"/>
          </a:xfrm>
          <a:prstGeom prst="rect">
            <a:avLst/>
          </a:prstGeom>
          <a:noFill/>
        </p:spPr>
      </p:pic>
      <p:sp>
        <p:nvSpPr>
          <p:cNvPr id="11" name="Content Placeholder 7">
            <a:extLst>
              <a:ext uri="{FF2B5EF4-FFF2-40B4-BE49-F238E27FC236}">
                <a16:creationId xmlns:a16="http://schemas.microsoft.com/office/drawing/2014/main" id="{3444C6F4-0DD4-8176-60B3-64BF6A8BA31F}"/>
              </a:ext>
            </a:extLst>
          </p:cNvPr>
          <p:cNvSpPr txBox="1">
            <a:spLocks/>
          </p:cNvSpPr>
          <p:nvPr/>
        </p:nvSpPr>
        <p:spPr>
          <a:xfrm>
            <a:off x="6197600" y="1600201"/>
            <a:ext cx="538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ptos" panose="020B00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ptos" panose="020B00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ptos" panose="020B00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CA" sz="3200" b="1" noProof="0"/>
              <a:t>Select Amazon Account on website </a:t>
            </a:r>
            <a:r>
              <a:rPr lang="en-CA" sz="3200" noProof="0"/>
              <a:t>(“Hello, _____”)</a:t>
            </a:r>
          </a:p>
          <a:p>
            <a:pPr marL="457200" lvl="1" indent="-457200"/>
            <a:r>
              <a:rPr lang="en-CA" sz="3000" noProof="0"/>
              <a:t>Digital Services and Device Support</a:t>
            </a:r>
          </a:p>
          <a:p>
            <a:pPr marL="857250" lvl="2" indent="-457200"/>
            <a:r>
              <a:rPr lang="en-CA" sz="2800">
                <a:hlinkClick r:id="rId4">
                  <a:extLst>
                    <a:ext uri="{A12FA001-AC4F-418D-AE19-62706E023703}">
                      <ahyp:hlinkClr xmlns:ahyp="http://schemas.microsoft.com/office/drawing/2018/hyperlinkcolor" val="tx"/>
                    </a:ext>
                  </a:extLst>
                </a:hlinkClick>
              </a:rPr>
              <a:t>Amazon Alexa Accessibility Help</a:t>
            </a:r>
            <a:endParaRPr lang="en-CA" sz="2800" noProof="0"/>
          </a:p>
          <a:p>
            <a:pPr marL="457200" lvl="1" indent="-457200"/>
            <a:r>
              <a:rPr lang="en-CA" sz="3000" noProof="0"/>
              <a:t>Customer Service</a:t>
            </a:r>
          </a:p>
        </p:txBody>
      </p:sp>
      <p:sp>
        <p:nvSpPr>
          <p:cNvPr id="7" name="Oval 6">
            <a:extLst>
              <a:ext uri="{FF2B5EF4-FFF2-40B4-BE49-F238E27FC236}">
                <a16:creationId xmlns:a16="http://schemas.microsoft.com/office/drawing/2014/main" id="{E03C9527-E2D2-FE13-A108-66AED6A5C062}"/>
              </a:ext>
              <a:ext uri="{C183D7F6-B498-43B3-948B-1728B52AA6E4}">
                <adec:decorative xmlns:adec="http://schemas.microsoft.com/office/drawing/2017/decorative" val="1"/>
              </a:ext>
            </a:extLst>
          </p:cNvPr>
          <p:cNvSpPr/>
          <p:nvPr/>
        </p:nvSpPr>
        <p:spPr>
          <a:xfrm>
            <a:off x="5370490" y="1828800"/>
            <a:ext cx="725510" cy="553792"/>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CA" noProof="0"/>
          </a:p>
        </p:txBody>
      </p:sp>
    </p:spTree>
    <p:extLst>
      <p:ext uri="{BB962C8B-B14F-4D97-AF65-F5344CB8AC3E}">
        <p14:creationId xmlns:p14="http://schemas.microsoft.com/office/powerpoint/2010/main" val="536392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BEA8-82E6-1852-FF1E-255DE3E7045C}"/>
              </a:ext>
            </a:extLst>
          </p:cNvPr>
          <p:cNvSpPr>
            <a:spLocks noGrp="1"/>
          </p:cNvSpPr>
          <p:nvPr>
            <p:ph type="title"/>
          </p:nvPr>
        </p:nvSpPr>
        <p:spPr/>
        <p:txBody>
          <a:bodyPr/>
          <a:lstStyle/>
          <a:p>
            <a:r>
              <a:rPr lang="en-CA"/>
              <a:t>CELA</a:t>
            </a:r>
            <a:r>
              <a:rPr lang="en-CA" noProof="0"/>
              <a:t> can help!</a:t>
            </a:r>
          </a:p>
        </p:txBody>
      </p:sp>
      <p:sp>
        <p:nvSpPr>
          <p:cNvPr id="3" name="Content Placeholder 2">
            <a:extLst>
              <a:ext uri="{FF2B5EF4-FFF2-40B4-BE49-F238E27FC236}">
                <a16:creationId xmlns:a16="http://schemas.microsoft.com/office/drawing/2014/main" id="{9A44BF4B-2A5F-DDA1-41BD-C3701C758F50}"/>
              </a:ext>
            </a:extLst>
          </p:cNvPr>
          <p:cNvSpPr>
            <a:spLocks noGrp="1"/>
          </p:cNvSpPr>
          <p:nvPr>
            <p:ph idx="1"/>
          </p:nvPr>
        </p:nvSpPr>
        <p:spPr>
          <a:xfrm>
            <a:off x="609600" y="1695450"/>
            <a:ext cx="6705084" cy="4063322"/>
          </a:xfrm>
        </p:spPr>
        <p:txBody>
          <a:bodyPr>
            <a:normAutofit fontScale="92500" lnSpcReduction="10000"/>
          </a:bodyPr>
          <a:lstStyle/>
          <a:p>
            <a:pPr>
              <a:spcAft>
                <a:spcPts val="600"/>
              </a:spcAft>
            </a:pPr>
            <a:r>
              <a:rPr lang="en-CA" sz="3200" noProof="0"/>
              <a:t>Call our Contact Centre for 1x1 phone help</a:t>
            </a:r>
          </a:p>
          <a:p>
            <a:pPr>
              <a:spcAft>
                <a:spcPts val="600"/>
              </a:spcAft>
            </a:pPr>
            <a:r>
              <a:rPr lang="en-CA" sz="3200" noProof="0"/>
              <a:t>Join live training webinars</a:t>
            </a:r>
          </a:p>
          <a:p>
            <a:pPr>
              <a:spcAft>
                <a:spcPts val="600"/>
              </a:spcAft>
            </a:pPr>
            <a:r>
              <a:rPr lang="en-CA" sz="3200" noProof="0"/>
              <a:t>Check out the Accessible Reading Canada Help page</a:t>
            </a:r>
          </a:p>
          <a:p>
            <a:pPr lvl="1">
              <a:spcAft>
                <a:spcPts val="600"/>
              </a:spcAft>
            </a:pPr>
            <a:r>
              <a:rPr lang="en-CA" sz="2800" noProof="0"/>
              <a:t>User Guide</a:t>
            </a:r>
          </a:p>
          <a:p>
            <a:pPr lvl="1">
              <a:spcAft>
                <a:spcPts val="600"/>
              </a:spcAft>
            </a:pPr>
            <a:r>
              <a:rPr lang="en-CA" sz="2800" noProof="0"/>
              <a:t>Video Tutorials</a:t>
            </a:r>
          </a:p>
          <a:p>
            <a:pPr lvl="1">
              <a:spcAft>
                <a:spcPts val="600"/>
              </a:spcAft>
            </a:pPr>
            <a:r>
              <a:rPr lang="en-CA" sz="2800" noProof="0"/>
              <a:t>Audio Demos</a:t>
            </a:r>
          </a:p>
        </p:txBody>
      </p:sp>
      <p:pic>
        <p:nvPicPr>
          <p:cNvPr id="1026" name="Picture 2">
            <a:extLst>
              <a:ext uri="{FF2B5EF4-FFF2-40B4-BE49-F238E27FC236}">
                <a16:creationId xmlns:a16="http://schemas.microsoft.com/office/drawing/2014/main" id="{83E8BAF0-6B17-F416-601F-ADD825059A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359" y="1704847"/>
            <a:ext cx="4516534" cy="306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74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4378F-283B-E050-90CE-D0B8E5BD7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56B9D-3325-EC5E-CFE8-B7B637135C30}"/>
              </a:ext>
            </a:extLst>
          </p:cNvPr>
          <p:cNvSpPr>
            <a:spLocks noGrp="1"/>
          </p:cNvSpPr>
          <p:nvPr>
            <p:ph type="title"/>
          </p:nvPr>
        </p:nvSpPr>
        <p:spPr/>
        <p:txBody>
          <a:bodyPr>
            <a:normAutofit/>
          </a:bodyPr>
          <a:lstStyle/>
          <a:p>
            <a:pPr algn="ctr"/>
            <a:r>
              <a:rPr lang="en-CA" b="1" noProof="0">
                <a:latin typeface="Aptos" panose="020B0004020202020204" pitchFamily="34" charset="0"/>
              </a:rPr>
              <a:t>Land acknowledgement</a:t>
            </a:r>
          </a:p>
        </p:txBody>
      </p:sp>
      <p:sp>
        <p:nvSpPr>
          <p:cNvPr id="3" name="Content Placeholder 2">
            <a:extLst>
              <a:ext uri="{FF2B5EF4-FFF2-40B4-BE49-F238E27FC236}">
                <a16:creationId xmlns:a16="http://schemas.microsoft.com/office/drawing/2014/main" id="{06E0AC5A-8845-D4F1-9843-9DA3DAE24618}"/>
              </a:ext>
            </a:extLst>
          </p:cNvPr>
          <p:cNvSpPr>
            <a:spLocks noGrp="1"/>
          </p:cNvSpPr>
          <p:nvPr>
            <p:ph idx="1"/>
          </p:nvPr>
        </p:nvSpPr>
        <p:spPr>
          <a:xfrm>
            <a:off x="609600" y="1276645"/>
            <a:ext cx="6069914" cy="4758395"/>
          </a:xfrm>
        </p:spPr>
        <p:txBody>
          <a:bodyPr>
            <a:normAutofit fontScale="85000" lnSpcReduction="10000"/>
          </a:bodyPr>
          <a:lstStyle/>
          <a:p>
            <a:pPr marL="0" indent="0">
              <a:lnSpc>
                <a:spcPct val="120000"/>
              </a:lnSpc>
              <a:spcBef>
                <a:spcPts val="600"/>
              </a:spcBef>
              <a:buNone/>
            </a:pPr>
            <a:r>
              <a:rPr lang="en-CA" sz="2400" noProof="0" dirty="0">
                <a:latin typeface="Aptos" panose="020B0004020202020204" pitchFamily="34" charset="0"/>
              </a:rPr>
              <a:t>I live and work in Nova Scotia, located in </a:t>
            </a:r>
            <a:r>
              <a:rPr lang="en-US" sz="2400" noProof="0" dirty="0">
                <a:latin typeface="Aptos" panose="020B0004020202020204" pitchFamily="34" charset="0"/>
              </a:rPr>
              <a:t>one of the seven districts of the ancestral and unceded territory of the Mi’kmaq People. </a:t>
            </a:r>
          </a:p>
          <a:p>
            <a:pPr marL="0" indent="0">
              <a:lnSpc>
                <a:spcPct val="120000"/>
              </a:lnSpc>
              <a:spcBef>
                <a:spcPts val="600"/>
              </a:spcBef>
              <a:buNone/>
            </a:pPr>
            <a:endParaRPr lang="en-US" sz="2400" noProof="0" dirty="0">
              <a:latin typeface="Aptos" panose="020B0004020202020204" pitchFamily="34" charset="0"/>
            </a:endParaRPr>
          </a:p>
          <a:p>
            <a:pPr marL="0" indent="0">
              <a:lnSpc>
                <a:spcPct val="120000"/>
              </a:lnSpc>
              <a:spcBef>
                <a:spcPts val="600"/>
              </a:spcBef>
              <a:buNone/>
            </a:pPr>
            <a:r>
              <a:rPr lang="en-US" sz="2400" noProof="0" dirty="0">
                <a:latin typeface="Aptos" panose="020B0004020202020204" pitchFamily="34" charset="0"/>
              </a:rPr>
              <a:t>This land is governed by the Peace and Friendship Treaties which established ongoing relationships of respect, peace, and mutual obligation. These Treaties did not cede land, but affirmed that Mi’kmaq and settlers would live in harmony as Treaty partners. </a:t>
            </a:r>
          </a:p>
          <a:p>
            <a:pPr marL="0" indent="0">
              <a:lnSpc>
                <a:spcPct val="120000"/>
              </a:lnSpc>
              <a:spcBef>
                <a:spcPts val="600"/>
              </a:spcBef>
              <a:buNone/>
            </a:pPr>
            <a:endParaRPr lang="en-US" sz="2400" noProof="0" dirty="0">
              <a:latin typeface="Aptos" panose="020B0004020202020204" pitchFamily="34" charset="0"/>
            </a:endParaRPr>
          </a:p>
          <a:p>
            <a:pPr marL="0" indent="0">
              <a:lnSpc>
                <a:spcPct val="120000"/>
              </a:lnSpc>
              <a:spcBef>
                <a:spcPts val="600"/>
              </a:spcBef>
              <a:buNone/>
            </a:pPr>
            <a:r>
              <a:rPr lang="en-US" sz="2400" noProof="0" dirty="0">
                <a:latin typeface="Aptos" panose="020B0004020202020204" pitchFamily="34" charset="0"/>
              </a:rPr>
              <a:t>We are all Treaty People, with a shared responsibility to uphold these agreements and share in our learning, respect, and work toward reconciliation. </a:t>
            </a:r>
            <a:endParaRPr lang="en-CA" sz="2400" noProof="0" dirty="0">
              <a:latin typeface="Aptos" panose="020B0004020202020204" pitchFamily="34" charset="0"/>
            </a:endParaRPr>
          </a:p>
        </p:txBody>
      </p:sp>
      <p:pic>
        <p:nvPicPr>
          <p:cNvPr id="4" name="Picture 3" descr="An eagle, narwhal, and violin encircle a sun. They are surrounded by multicolored smoke, a reminder of tradition, Indigenous spirituality, inclusion, and diversity.">
            <a:extLst>
              <a:ext uri="{FF2B5EF4-FFF2-40B4-BE49-F238E27FC236}">
                <a16:creationId xmlns:a16="http://schemas.microsoft.com/office/drawing/2014/main" id="{2BC3B3C3-F1FC-F521-DEBF-2BAC4044718D}"/>
              </a:ext>
            </a:extLst>
          </p:cNvPr>
          <p:cNvPicPr>
            <a:picLocks noChangeAspect="1"/>
          </p:cNvPicPr>
          <p:nvPr/>
        </p:nvPicPr>
        <p:blipFill>
          <a:blip r:embed="rId3"/>
          <a:srcRect l="51951" r="2540" b="-2"/>
          <a:stretch>
            <a:fillRect/>
          </a:stretch>
        </p:blipFill>
        <p:spPr>
          <a:xfrm>
            <a:off x="6909758" y="1276645"/>
            <a:ext cx="5154556" cy="4332441"/>
          </a:xfrm>
          <a:prstGeom prst="rect">
            <a:avLst/>
          </a:prstGeom>
          <a:noFill/>
        </p:spPr>
      </p:pic>
    </p:spTree>
    <p:extLst>
      <p:ext uri="{BB962C8B-B14F-4D97-AF65-F5344CB8AC3E}">
        <p14:creationId xmlns:p14="http://schemas.microsoft.com/office/powerpoint/2010/main" val="3585773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96DD-49CD-FF40-6D6D-1E532EFA9F45}"/>
              </a:ext>
            </a:extLst>
          </p:cNvPr>
          <p:cNvSpPr>
            <a:spLocks noGrp="1"/>
          </p:cNvSpPr>
          <p:nvPr>
            <p:ph type="title"/>
          </p:nvPr>
        </p:nvSpPr>
        <p:spPr/>
        <p:txBody>
          <a:bodyPr/>
          <a:lstStyle/>
          <a:p>
            <a:pPr algn="ctr"/>
            <a:r>
              <a:rPr lang="en-CA" noProof="0"/>
              <a:t>Connect with CELA</a:t>
            </a:r>
          </a:p>
        </p:txBody>
      </p:sp>
      <p:sp>
        <p:nvSpPr>
          <p:cNvPr id="3" name="Content Placeholder 2">
            <a:extLst>
              <a:ext uri="{FF2B5EF4-FFF2-40B4-BE49-F238E27FC236}">
                <a16:creationId xmlns:a16="http://schemas.microsoft.com/office/drawing/2014/main" id="{9A1A8C40-2501-880A-F463-3F8F183B5325}"/>
              </a:ext>
            </a:extLst>
          </p:cNvPr>
          <p:cNvSpPr>
            <a:spLocks noGrp="1"/>
          </p:cNvSpPr>
          <p:nvPr>
            <p:ph idx="1"/>
          </p:nvPr>
        </p:nvSpPr>
        <p:spPr/>
        <p:txBody>
          <a:bodyPr>
            <a:normAutofit/>
          </a:bodyPr>
          <a:lstStyle/>
          <a:p>
            <a:r>
              <a:rPr lang="en-CA" noProof="0"/>
              <a:t>Visit </a:t>
            </a:r>
            <a:r>
              <a:rPr lang="en-CA" noProof="0">
                <a:solidFill>
                  <a:srgbClr val="011E62"/>
                </a:solidFill>
                <a:hlinkClick r:id="rId3">
                  <a:extLst>
                    <a:ext uri="{A12FA001-AC4F-418D-AE19-62706E023703}">
                      <ahyp:hlinkClr xmlns:ahyp="http://schemas.microsoft.com/office/drawing/2018/hyperlinkcolor" val="tx"/>
                    </a:ext>
                  </a:extLst>
                </a:hlinkClick>
              </a:rPr>
              <a:t>www.celalibrary.ca</a:t>
            </a:r>
            <a:r>
              <a:rPr lang="en-CA" noProof="0">
                <a:solidFill>
                  <a:srgbClr val="011E62"/>
                </a:solidFill>
              </a:rPr>
              <a:t> </a:t>
            </a:r>
          </a:p>
          <a:p>
            <a:r>
              <a:rPr lang="en-CA" noProof="0"/>
              <a:t>CELA service call: 1-855-655-2273</a:t>
            </a:r>
          </a:p>
          <a:p>
            <a:r>
              <a:rPr lang="en-CA" noProof="0"/>
              <a:t>CELA email</a:t>
            </a:r>
            <a:r>
              <a:rPr lang="en-CA" noProof="0">
                <a:solidFill>
                  <a:srgbClr val="011E62"/>
                </a:solidFill>
              </a:rPr>
              <a:t>: </a:t>
            </a:r>
            <a:r>
              <a:rPr lang="en-CA" noProof="0">
                <a:solidFill>
                  <a:srgbClr val="011E62"/>
                </a:solidFill>
                <a:hlinkClick r:id="rId4">
                  <a:extLst>
                    <a:ext uri="{A12FA001-AC4F-418D-AE19-62706E023703}">
                      <ahyp:hlinkClr xmlns:ahyp="http://schemas.microsoft.com/office/drawing/2018/hyperlinkcolor" val="tx"/>
                    </a:ext>
                  </a:extLst>
                </a:hlinkClick>
              </a:rPr>
              <a:t>help@celalibrary.ca</a:t>
            </a:r>
            <a:endParaRPr lang="en-CA" noProof="0">
              <a:solidFill>
                <a:srgbClr val="011E62"/>
              </a:solidFill>
            </a:endParaRPr>
          </a:p>
          <a:p>
            <a:pPr marL="0" indent="0">
              <a:buNone/>
            </a:pPr>
            <a:endParaRPr lang="en-CA" noProof="0"/>
          </a:p>
          <a:p>
            <a:pPr marL="0" indent="0" algn="ctr">
              <a:buNone/>
            </a:pPr>
            <a:r>
              <a:rPr lang="en-CA" sz="6000" noProof="0"/>
              <a:t>Thank you!</a:t>
            </a:r>
          </a:p>
        </p:txBody>
      </p:sp>
    </p:spTree>
    <p:extLst>
      <p:ext uri="{BB962C8B-B14F-4D97-AF65-F5344CB8AC3E}">
        <p14:creationId xmlns:p14="http://schemas.microsoft.com/office/powerpoint/2010/main" val="110494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B36AA-92D2-220C-36E6-54263C8110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784AA9-155D-CD12-B2B9-DC909C3D856B}"/>
              </a:ext>
            </a:extLst>
          </p:cNvPr>
          <p:cNvSpPr>
            <a:spLocks noGrp="1"/>
          </p:cNvSpPr>
          <p:nvPr>
            <p:ph type="title"/>
          </p:nvPr>
        </p:nvSpPr>
        <p:spPr>
          <a:xfrm>
            <a:off x="914400" y="2580362"/>
            <a:ext cx="10363200" cy="1753643"/>
          </a:xfrm>
        </p:spPr>
        <p:txBody>
          <a:bodyPr anchor="ctr"/>
          <a:lstStyle/>
          <a:p>
            <a:pPr algn="ctr"/>
            <a:r>
              <a:rPr lang="en-CA" noProof="0"/>
              <a:t>Survey</a:t>
            </a:r>
          </a:p>
        </p:txBody>
      </p:sp>
    </p:spTree>
    <p:extLst>
      <p:ext uri="{BB962C8B-B14F-4D97-AF65-F5344CB8AC3E}">
        <p14:creationId xmlns:p14="http://schemas.microsoft.com/office/powerpoint/2010/main" val="317867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0DA0-0402-8B96-429E-3759968C2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21C1C-85F8-0E5C-6F0E-1117B397E571}"/>
              </a:ext>
            </a:extLst>
          </p:cNvPr>
          <p:cNvSpPr>
            <a:spLocks noGrp="1"/>
          </p:cNvSpPr>
          <p:nvPr>
            <p:ph type="title"/>
          </p:nvPr>
        </p:nvSpPr>
        <p:spPr>
          <a:xfrm>
            <a:off x="914400" y="2580362"/>
            <a:ext cx="10363200" cy="1753643"/>
          </a:xfrm>
        </p:spPr>
        <p:txBody>
          <a:bodyPr anchor="ctr"/>
          <a:lstStyle/>
          <a:p>
            <a:pPr algn="ctr"/>
            <a:r>
              <a:rPr lang="en-CA" noProof="0"/>
              <a:t>Questions</a:t>
            </a:r>
          </a:p>
        </p:txBody>
      </p:sp>
    </p:spTree>
    <p:extLst>
      <p:ext uri="{BB962C8B-B14F-4D97-AF65-F5344CB8AC3E}">
        <p14:creationId xmlns:p14="http://schemas.microsoft.com/office/powerpoint/2010/main" val="77363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92FB07-1365-C69A-89A2-C275A9D23586}"/>
              </a:ext>
            </a:extLst>
          </p:cNvPr>
          <p:cNvSpPr>
            <a:spLocks noGrp="1"/>
          </p:cNvSpPr>
          <p:nvPr>
            <p:ph type="title"/>
          </p:nvPr>
        </p:nvSpPr>
        <p:spPr/>
        <p:txBody>
          <a:bodyPr/>
          <a:lstStyle/>
          <a:p>
            <a:r>
              <a:rPr lang="en-CA" b="1" noProof="0"/>
              <a:t>What is CELA?</a:t>
            </a:r>
          </a:p>
        </p:txBody>
      </p:sp>
      <p:sp>
        <p:nvSpPr>
          <p:cNvPr id="4" name="Content Placeholder 3">
            <a:extLst>
              <a:ext uri="{FF2B5EF4-FFF2-40B4-BE49-F238E27FC236}">
                <a16:creationId xmlns:a16="http://schemas.microsoft.com/office/drawing/2014/main" id="{2A0E0140-36B7-3143-0CE5-7CDE7007ADF9}"/>
              </a:ext>
            </a:extLst>
          </p:cNvPr>
          <p:cNvSpPr>
            <a:spLocks noGrp="1"/>
          </p:cNvSpPr>
          <p:nvPr>
            <p:ph idx="1"/>
          </p:nvPr>
        </p:nvSpPr>
        <p:spPr>
          <a:xfrm>
            <a:off x="609599" y="1417638"/>
            <a:ext cx="7259891" cy="4525963"/>
          </a:xfrm>
        </p:spPr>
        <p:txBody>
          <a:bodyPr>
            <a:normAutofit lnSpcReduction="10000"/>
          </a:bodyPr>
          <a:lstStyle/>
          <a:p>
            <a:r>
              <a:rPr lang="en-CA" noProof="0"/>
              <a:t>Is a free library service offered through Canadian public libraries</a:t>
            </a:r>
            <a:endParaRPr lang="en-CA" noProof="0">
              <a:ea typeface="Verdana"/>
            </a:endParaRPr>
          </a:p>
          <a:p>
            <a:r>
              <a:rPr lang="en-CA" noProof="0"/>
              <a:t>Serves people with print disabilities across Canada</a:t>
            </a:r>
            <a:endParaRPr lang="en-CA" noProof="0">
              <a:ea typeface="Verdana"/>
            </a:endParaRPr>
          </a:p>
          <a:p>
            <a:r>
              <a:rPr lang="en-CA" noProof="0"/>
              <a:t>Provides materials in accessible formats, like braille, e-text and audio</a:t>
            </a:r>
            <a:endParaRPr lang="en-CA" noProof="0">
              <a:ea typeface="Verdana"/>
            </a:endParaRPr>
          </a:p>
          <a:p>
            <a:pPr marL="0" indent="0">
              <a:buNone/>
            </a:pPr>
            <a:endParaRPr lang="en-CA" noProof="0"/>
          </a:p>
          <a:p>
            <a:pPr marL="0" indent="0">
              <a:buNone/>
            </a:pPr>
            <a:endParaRPr lang="en-CA" noProof="0"/>
          </a:p>
          <a:p>
            <a:pPr marL="0" indent="0">
              <a:buNone/>
            </a:pPr>
            <a:endParaRPr lang="en-CA" noProof="0"/>
          </a:p>
          <a:p>
            <a:pPr marL="0" indent="0">
              <a:buNone/>
            </a:pPr>
            <a:endParaRPr lang="en-CA" noProof="0"/>
          </a:p>
        </p:txBody>
      </p:sp>
      <p:pic>
        <p:nvPicPr>
          <p:cNvPr id="12" name="Picture 11" descr="Images of hands reading a braille book, a man with a headset and a woman holding an ipad.&#10;CELA Where libraries and accessibility connect&#10;Do you or someone you know have difficulty reading print? Accessible reading materials are available at your public library.">
            <a:extLst>
              <a:ext uri="{FF2B5EF4-FFF2-40B4-BE49-F238E27FC236}">
                <a16:creationId xmlns:a16="http://schemas.microsoft.com/office/drawing/2014/main" id="{DD8A630D-B160-BFA3-1612-87CD15C8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43" y="456010"/>
            <a:ext cx="3712909" cy="5900151"/>
          </a:xfrm>
          <a:prstGeom prst="rect">
            <a:avLst/>
          </a:prstGeom>
        </p:spPr>
      </p:pic>
    </p:spTree>
    <p:extLst>
      <p:ext uri="{BB962C8B-B14F-4D97-AF65-F5344CB8AC3E}">
        <p14:creationId xmlns:p14="http://schemas.microsoft.com/office/powerpoint/2010/main" val="844670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1C49-0588-BF4A-D07B-62F9960D504E}"/>
              </a:ext>
            </a:extLst>
          </p:cNvPr>
          <p:cNvSpPr>
            <a:spLocks noGrp="1"/>
          </p:cNvSpPr>
          <p:nvPr>
            <p:ph type="title"/>
          </p:nvPr>
        </p:nvSpPr>
        <p:spPr/>
        <p:txBody>
          <a:bodyPr/>
          <a:lstStyle/>
          <a:p>
            <a:r>
              <a:rPr lang="en-CA" b="1" noProof="0"/>
              <a:t>Agenda</a:t>
            </a:r>
            <a:endParaRPr lang="en-CA" b="1" noProof="0">
              <a:latin typeface="Aptos" panose="020B0004020202020204" pitchFamily="34" charset="0"/>
            </a:endParaRPr>
          </a:p>
        </p:txBody>
      </p:sp>
      <p:sp>
        <p:nvSpPr>
          <p:cNvPr id="3" name="Content Placeholder 2">
            <a:extLst>
              <a:ext uri="{FF2B5EF4-FFF2-40B4-BE49-F238E27FC236}">
                <a16:creationId xmlns:a16="http://schemas.microsoft.com/office/drawing/2014/main" id="{D9E85E4E-D1BA-7B95-92A9-F634865AAD7E}"/>
              </a:ext>
            </a:extLst>
          </p:cNvPr>
          <p:cNvSpPr>
            <a:spLocks noGrp="1"/>
          </p:cNvSpPr>
          <p:nvPr>
            <p:ph idx="1"/>
          </p:nvPr>
        </p:nvSpPr>
        <p:spPr/>
        <p:txBody>
          <a:bodyPr/>
          <a:lstStyle/>
          <a:p>
            <a:pPr marL="742950" indent="-742950">
              <a:buFont typeface="+mj-lt"/>
              <a:buAutoNum type="arabicPeriod"/>
            </a:pPr>
            <a:r>
              <a:rPr lang="en-CA" noProof="0">
                <a:latin typeface="Aptos" panose="020B0004020202020204" pitchFamily="34" charset="0"/>
              </a:rPr>
              <a:t>Alexa Smart Speakers</a:t>
            </a:r>
          </a:p>
          <a:p>
            <a:pPr marL="742950" indent="-742950">
              <a:buFont typeface="+mj-lt"/>
              <a:buAutoNum type="arabicPeriod"/>
            </a:pPr>
            <a:r>
              <a:rPr lang="en-CA" noProof="0">
                <a:latin typeface="Aptos" panose="020B0004020202020204" pitchFamily="34" charset="0"/>
              </a:rPr>
              <a:t>Accessible Reading Canada (ARC) Overview</a:t>
            </a:r>
          </a:p>
          <a:p>
            <a:pPr marL="742950" indent="-742950">
              <a:buFont typeface="+mj-lt"/>
              <a:buAutoNum type="arabicPeriod"/>
            </a:pPr>
            <a:r>
              <a:rPr lang="en-CA" noProof="0">
                <a:latin typeface="Aptos" panose="020B0004020202020204" pitchFamily="34" charset="0"/>
              </a:rPr>
              <a:t>How the Skill Works</a:t>
            </a:r>
          </a:p>
          <a:p>
            <a:pPr marL="742950" indent="-742950">
              <a:buFont typeface="+mj-lt"/>
              <a:buAutoNum type="arabicPeriod"/>
            </a:pPr>
            <a:r>
              <a:rPr lang="en-CA" noProof="0">
                <a:latin typeface="Aptos" panose="020B0004020202020204" pitchFamily="34" charset="0"/>
              </a:rPr>
              <a:t>How to get help</a:t>
            </a:r>
          </a:p>
          <a:p>
            <a:pPr marL="742950" indent="-742950">
              <a:buFont typeface="+mj-lt"/>
              <a:buAutoNum type="arabicPeriod"/>
            </a:pPr>
            <a:r>
              <a:rPr lang="en-CA" noProof="0">
                <a:latin typeface="Aptos" panose="020B0004020202020204" pitchFamily="34" charset="0"/>
              </a:rPr>
              <a:t>Questions</a:t>
            </a:r>
          </a:p>
          <a:p>
            <a:pPr marL="742950" indent="-742950">
              <a:buFont typeface="+mj-lt"/>
              <a:buAutoNum type="arabicPeriod"/>
            </a:pPr>
            <a:endParaRPr lang="en-CA" noProof="0"/>
          </a:p>
        </p:txBody>
      </p:sp>
    </p:spTree>
    <p:extLst>
      <p:ext uri="{BB962C8B-B14F-4D97-AF65-F5344CB8AC3E}">
        <p14:creationId xmlns:p14="http://schemas.microsoft.com/office/powerpoint/2010/main" val="60797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905C75C-9FDB-A207-4C31-7F289DBE86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73740"/>
            <a:ext cx="4876800" cy="4876800"/>
          </a:xfrm>
          <a:prstGeom prst="rect">
            <a:avLst/>
          </a:prstGeom>
        </p:spPr>
      </p:pic>
      <p:sp>
        <p:nvSpPr>
          <p:cNvPr id="24" name="Title 3">
            <a:extLst>
              <a:ext uri="{FF2B5EF4-FFF2-40B4-BE49-F238E27FC236}">
                <a16:creationId xmlns:a16="http://schemas.microsoft.com/office/drawing/2014/main" id="{BEDAFA68-041C-4ED4-1B19-52CE71CD49E2}"/>
              </a:ext>
            </a:extLst>
          </p:cNvPr>
          <p:cNvSpPr txBox="1">
            <a:spLocks/>
          </p:cNvSpPr>
          <p:nvPr/>
        </p:nvSpPr>
        <p:spPr>
          <a:xfrm>
            <a:off x="2438400" y="5137859"/>
            <a:ext cx="7315200" cy="566738"/>
          </a:xfrm>
          <a:prstGeom prst="rect">
            <a:avLst/>
          </a:prstGeom>
          <a:ln w="19050" cmpd="sng">
            <a:solidFill>
              <a:schemeClr val="accent2">
                <a:lumMod val="75000"/>
              </a:schemeClr>
            </a:solidFill>
            <a:extLst>
              <a:ext uri="{C807C97D-BFC1-408E-A445-0C87EB9F89A2}">
                <ask:lineSketchStyleProps xmlns:ask="http://schemas.microsoft.com/office/drawing/2018/sketchyshapes" sd="1219033472">
                  <a:custGeom>
                    <a:avLst/>
                    <a:gdLst>
                      <a:gd name="connsiteX0" fmla="*/ 0 w 7315200"/>
                      <a:gd name="connsiteY0" fmla="*/ 0 h 566738"/>
                      <a:gd name="connsiteX1" fmla="*/ 445562 w 7315200"/>
                      <a:gd name="connsiteY1" fmla="*/ 0 h 566738"/>
                      <a:gd name="connsiteX2" fmla="*/ 1256884 w 7315200"/>
                      <a:gd name="connsiteY2" fmla="*/ 0 h 566738"/>
                      <a:gd name="connsiteX3" fmla="*/ 1995055 w 7315200"/>
                      <a:gd name="connsiteY3" fmla="*/ 0 h 566738"/>
                      <a:gd name="connsiteX4" fmla="*/ 2440617 w 7315200"/>
                      <a:gd name="connsiteY4" fmla="*/ 0 h 566738"/>
                      <a:gd name="connsiteX5" fmla="*/ 3032483 w 7315200"/>
                      <a:gd name="connsiteY5" fmla="*/ 0 h 566738"/>
                      <a:gd name="connsiteX6" fmla="*/ 3843805 w 7315200"/>
                      <a:gd name="connsiteY6" fmla="*/ 0 h 566738"/>
                      <a:gd name="connsiteX7" fmla="*/ 4508823 w 7315200"/>
                      <a:gd name="connsiteY7" fmla="*/ 0 h 566738"/>
                      <a:gd name="connsiteX8" fmla="*/ 5246993 w 7315200"/>
                      <a:gd name="connsiteY8" fmla="*/ 0 h 566738"/>
                      <a:gd name="connsiteX9" fmla="*/ 5838860 w 7315200"/>
                      <a:gd name="connsiteY9" fmla="*/ 0 h 566738"/>
                      <a:gd name="connsiteX10" fmla="*/ 6503878 w 7315200"/>
                      <a:gd name="connsiteY10" fmla="*/ 0 h 566738"/>
                      <a:gd name="connsiteX11" fmla="*/ 7315200 w 7315200"/>
                      <a:gd name="connsiteY11" fmla="*/ 0 h 566738"/>
                      <a:gd name="connsiteX12" fmla="*/ 7315200 w 7315200"/>
                      <a:gd name="connsiteY12" fmla="*/ 566738 h 566738"/>
                      <a:gd name="connsiteX13" fmla="*/ 6869638 w 7315200"/>
                      <a:gd name="connsiteY13" fmla="*/ 566738 h 566738"/>
                      <a:gd name="connsiteX14" fmla="*/ 6424076 w 7315200"/>
                      <a:gd name="connsiteY14" fmla="*/ 566738 h 566738"/>
                      <a:gd name="connsiteX15" fmla="*/ 5685905 w 7315200"/>
                      <a:gd name="connsiteY15" fmla="*/ 566738 h 566738"/>
                      <a:gd name="connsiteX16" fmla="*/ 5240343 w 7315200"/>
                      <a:gd name="connsiteY16" fmla="*/ 566738 h 566738"/>
                      <a:gd name="connsiteX17" fmla="*/ 4575325 w 7315200"/>
                      <a:gd name="connsiteY17" fmla="*/ 566738 h 566738"/>
                      <a:gd name="connsiteX18" fmla="*/ 4056611 w 7315200"/>
                      <a:gd name="connsiteY18" fmla="*/ 566738 h 566738"/>
                      <a:gd name="connsiteX19" fmla="*/ 3391593 w 7315200"/>
                      <a:gd name="connsiteY19" fmla="*/ 566738 h 566738"/>
                      <a:gd name="connsiteX20" fmla="*/ 2726575 w 7315200"/>
                      <a:gd name="connsiteY20" fmla="*/ 566738 h 566738"/>
                      <a:gd name="connsiteX21" fmla="*/ 2061556 w 7315200"/>
                      <a:gd name="connsiteY21" fmla="*/ 566738 h 566738"/>
                      <a:gd name="connsiteX22" fmla="*/ 1396538 w 7315200"/>
                      <a:gd name="connsiteY22" fmla="*/ 566738 h 566738"/>
                      <a:gd name="connsiteX23" fmla="*/ 804672 w 7315200"/>
                      <a:gd name="connsiteY23" fmla="*/ 566738 h 566738"/>
                      <a:gd name="connsiteX24" fmla="*/ 0 w 7315200"/>
                      <a:gd name="connsiteY24" fmla="*/ 566738 h 566738"/>
                      <a:gd name="connsiteX25" fmla="*/ 0 w 7315200"/>
                      <a:gd name="connsiteY25" fmla="*/ 0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15200" h="566738" fill="none" extrusionOk="0">
                        <a:moveTo>
                          <a:pt x="0" y="0"/>
                        </a:moveTo>
                        <a:cubicBezTo>
                          <a:pt x="188626" y="17718"/>
                          <a:pt x="284057" y="-2508"/>
                          <a:pt x="445562" y="0"/>
                        </a:cubicBezTo>
                        <a:cubicBezTo>
                          <a:pt x="607067" y="2508"/>
                          <a:pt x="962439" y="-28793"/>
                          <a:pt x="1256884" y="0"/>
                        </a:cubicBezTo>
                        <a:cubicBezTo>
                          <a:pt x="1551329" y="28793"/>
                          <a:pt x="1759208" y="-24454"/>
                          <a:pt x="1995055" y="0"/>
                        </a:cubicBezTo>
                        <a:cubicBezTo>
                          <a:pt x="2230902" y="24454"/>
                          <a:pt x="2296520" y="14556"/>
                          <a:pt x="2440617" y="0"/>
                        </a:cubicBezTo>
                        <a:cubicBezTo>
                          <a:pt x="2584714" y="-14556"/>
                          <a:pt x="2875760" y="8578"/>
                          <a:pt x="3032483" y="0"/>
                        </a:cubicBezTo>
                        <a:cubicBezTo>
                          <a:pt x="3189206" y="-8578"/>
                          <a:pt x="3605011" y="-15021"/>
                          <a:pt x="3843805" y="0"/>
                        </a:cubicBezTo>
                        <a:cubicBezTo>
                          <a:pt x="4082599" y="15021"/>
                          <a:pt x="4348362" y="-30151"/>
                          <a:pt x="4508823" y="0"/>
                        </a:cubicBezTo>
                        <a:cubicBezTo>
                          <a:pt x="4669284" y="30151"/>
                          <a:pt x="5021513" y="12677"/>
                          <a:pt x="5246993" y="0"/>
                        </a:cubicBezTo>
                        <a:cubicBezTo>
                          <a:pt x="5472473" y="-12677"/>
                          <a:pt x="5598555" y="146"/>
                          <a:pt x="5838860" y="0"/>
                        </a:cubicBezTo>
                        <a:cubicBezTo>
                          <a:pt x="6079165" y="-146"/>
                          <a:pt x="6352995" y="18959"/>
                          <a:pt x="6503878" y="0"/>
                        </a:cubicBezTo>
                        <a:cubicBezTo>
                          <a:pt x="6654761" y="-18959"/>
                          <a:pt x="6940220" y="-35645"/>
                          <a:pt x="7315200" y="0"/>
                        </a:cubicBezTo>
                        <a:cubicBezTo>
                          <a:pt x="7326101" y="213283"/>
                          <a:pt x="7341008" y="339654"/>
                          <a:pt x="7315200" y="566738"/>
                        </a:cubicBezTo>
                        <a:cubicBezTo>
                          <a:pt x="7148503" y="562432"/>
                          <a:pt x="6965827" y="585767"/>
                          <a:pt x="6869638" y="566738"/>
                        </a:cubicBezTo>
                        <a:cubicBezTo>
                          <a:pt x="6773449" y="547709"/>
                          <a:pt x="6532368" y="583015"/>
                          <a:pt x="6424076" y="566738"/>
                        </a:cubicBezTo>
                        <a:cubicBezTo>
                          <a:pt x="6315784" y="550461"/>
                          <a:pt x="5950760" y="536621"/>
                          <a:pt x="5685905" y="566738"/>
                        </a:cubicBezTo>
                        <a:cubicBezTo>
                          <a:pt x="5421050" y="596855"/>
                          <a:pt x="5339975" y="578228"/>
                          <a:pt x="5240343" y="566738"/>
                        </a:cubicBezTo>
                        <a:cubicBezTo>
                          <a:pt x="5140711" y="555248"/>
                          <a:pt x="4837342" y="536264"/>
                          <a:pt x="4575325" y="566738"/>
                        </a:cubicBezTo>
                        <a:cubicBezTo>
                          <a:pt x="4313308" y="597212"/>
                          <a:pt x="4171587" y="556063"/>
                          <a:pt x="4056611" y="566738"/>
                        </a:cubicBezTo>
                        <a:cubicBezTo>
                          <a:pt x="3941635" y="577413"/>
                          <a:pt x="3625552" y="560738"/>
                          <a:pt x="3391593" y="566738"/>
                        </a:cubicBezTo>
                        <a:cubicBezTo>
                          <a:pt x="3157634" y="572738"/>
                          <a:pt x="2904924" y="550857"/>
                          <a:pt x="2726575" y="566738"/>
                        </a:cubicBezTo>
                        <a:cubicBezTo>
                          <a:pt x="2548226" y="582619"/>
                          <a:pt x="2290977" y="586752"/>
                          <a:pt x="2061556" y="566738"/>
                        </a:cubicBezTo>
                        <a:cubicBezTo>
                          <a:pt x="1832135" y="546724"/>
                          <a:pt x="1664620" y="558563"/>
                          <a:pt x="1396538" y="566738"/>
                        </a:cubicBezTo>
                        <a:cubicBezTo>
                          <a:pt x="1128456" y="574913"/>
                          <a:pt x="965085" y="584740"/>
                          <a:pt x="804672" y="566738"/>
                        </a:cubicBezTo>
                        <a:cubicBezTo>
                          <a:pt x="644259" y="548736"/>
                          <a:pt x="215955" y="574571"/>
                          <a:pt x="0" y="566738"/>
                        </a:cubicBezTo>
                        <a:cubicBezTo>
                          <a:pt x="-11465" y="376339"/>
                          <a:pt x="-20329" y="200348"/>
                          <a:pt x="0" y="0"/>
                        </a:cubicBezTo>
                        <a:close/>
                      </a:path>
                      <a:path w="7315200" h="566738" stroke="0" extrusionOk="0">
                        <a:moveTo>
                          <a:pt x="0" y="0"/>
                        </a:moveTo>
                        <a:cubicBezTo>
                          <a:pt x="147277" y="3206"/>
                          <a:pt x="352814" y="14091"/>
                          <a:pt x="591866" y="0"/>
                        </a:cubicBezTo>
                        <a:cubicBezTo>
                          <a:pt x="830918" y="-14091"/>
                          <a:pt x="825948" y="-1706"/>
                          <a:pt x="1037428" y="0"/>
                        </a:cubicBezTo>
                        <a:cubicBezTo>
                          <a:pt x="1248908" y="1706"/>
                          <a:pt x="1672494" y="19894"/>
                          <a:pt x="1848751" y="0"/>
                        </a:cubicBezTo>
                        <a:cubicBezTo>
                          <a:pt x="2025008" y="-19894"/>
                          <a:pt x="2248617" y="6632"/>
                          <a:pt x="2440617" y="0"/>
                        </a:cubicBezTo>
                        <a:cubicBezTo>
                          <a:pt x="2632617" y="-6632"/>
                          <a:pt x="2784348" y="-10989"/>
                          <a:pt x="3032483" y="0"/>
                        </a:cubicBezTo>
                        <a:cubicBezTo>
                          <a:pt x="3280618" y="10989"/>
                          <a:pt x="3584077" y="21452"/>
                          <a:pt x="3843805" y="0"/>
                        </a:cubicBezTo>
                        <a:cubicBezTo>
                          <a:pt x="4103533" y="-21452"/>
                          <a:pt x="4203101" y="-18054"/>
                          <a:pt x="4362519" y="0"/>
                        </a:cubicBezTo>
                        <a:cubicBezTo>
                          <a:pt x="4521937" y="18054"/>
                          <a:pt x="4778697" y="-2015"/>
                          <a:pt x="5173841" y="0"/>
                        </a:cubicBezTo>
                        <a:cubicBezTo>
                          <a:pt x="5568985" y="2015"/>
                          <a:pt x="5802796" y="28199"/>
                          <a:pt x="5985164" y="0"/>
                        </a:cubicBezTo>
                        <a:cubicBezTo>
                          <a:pt x="6167532" y="-28199"/>
                          <a:pt x="6387563" y="-1323"/>
                          <a:pt x="6650182" y="0"/>
                        </a:cubicBezTo>
                        <a:cubicBezTo>
                          <a:pt x="6912801" y="1323"/>
                          <a:pt x="7104607" y="14163"/>
                          <a:pt x="7315200" y="0"/>
                        </a:cubicBezTo>
                        <a:cubicBezTo>
                          <a:pt x="7340198" y="175407"/>
                          <a:pt x="7307899" y="359912"/>
                          <a:pt x="7315200" y="566738"/>
                        </a:cubicBezTo>
                        <a:cubicBezTo>
                          <a:pt x="7124249" y="582202"/>
                          <a:pt x="7035954" y="575097"/>
                          <a:pt x="6869638" y="566738"/>
                        </a:cubicBezTo>
                        <a:cubicBezTo>
                          <a:pt x="6703322" y="558379"/>
                          <a:pt x="6270297" y="593884"/>
                          <a:pt x="6058316" y="566738"/>
                        </a:cubicBezTo>
                        <a:cubicBezTo>
                          <a:pt x="5846335" y="539592"/>
                          <a:pt x="5666829" y="542753"/>
                          <a:pt x="5539601" y="566738"/>
                        </a:cubicBezTo>
                        <a:cubicBezTo>
                          <a:pt x="5412373" y="590723"/>
                          <a:pt x="5040780" y="555612"/>
                          <a:pt x="4874583" y="566738"/>
                        </a:cubicBezTo>
                        <a:cubicBezTo>
                          <a:pt x="4708386" y="577864"/>
                          <a:pt x="4259531" y="551666"/>
                          <a:pt x="4063261" y="566738"/>
                        </a:cubicBezTo>
                        <a:cubicBezTo>
                          <a:pt x="3866991" y="581810"/>
                          <a:pt x="3639468" y="577968"/>
                          <a:pt x="3398243" y="566738"/>
                        </a:cubicBezTo>
                        <a:cubicBezTo>
                          <a:pt x="3157018" y="555508"/>
                          <a:pt x="3075886" y="548938"/>
                          <a:pt x="2952681" y="566738"/>
                        </a:cubicBezTo>
                        <a:cubicBezTo>
                          <a:pt x="2829476" y="584538"/>
                          <a:pt x="2609931" y="571917"/>
                          <a:pt x="2433967" y="566738"/>
                        </a:cubicBezTo>
                        <a:cubicBezTo>
                          <a:pt x="2258003" y="561559"/>
                          <a:pt x="1996909" y="597732"/>
                          <a:pt x="1622644" y="566738"/>
                        </a:cubicBezTo>
                        <a:cubicBezTo>
                          <a:pt x="1248379" y="535744"/>
                          <a:pt x="1128815" y="593943"/>
                          <a:pt x="957626" y="566738"/>
                        </a:cubicBezTo>
                        <a:cubicBezTo>
                          <a:pt x="786437" y="539533"/>
                          <a:pt x="453494" y="609423"/>
                          <a:pt x="0" y="566738"/>
                        </a:cubicBezTo>
                        <a:cubicBezTo>
                          <a:pt x="-16349" y="431569"/>
                          <a:pt x="26846" y="235792"/>
                          <a:pt x="0" y="0"/>
                        </a:cubicBezTo>
                        <a:close/>
                      </a:path>
                    </a:pathLst>
                  </a:custGeom>
                  <ask:type>
                    <ask:lineSketchNone/>
                  </ask:type>
                </ask:lineSketchStyleProps>
              </a:ext>
            </a:extLst>
          </a:ln>
        </p:spPr>
        <p:txBody>
          <a:bodyPr vert="horz" lIns="91440" tIns="45720" rIns="91440" bIns="45720" rtlCol="0" anchor="t">
            <a:normAutofit fontScale="92500" lnSpcReduction="20000"/>
          </a:bodyPr>
          <a:lstStyle>
            <a:lvl1pPr algn="l" defTabSz="914400" rtl="0" eaLnBrk="1" latinLnBrk="0" hangingPunct="1">
              <a:spcBef>
                <a:spcPct val="0"/>
              </a:spcBef>
              <a:buNone/>
              <a:defRPr sz="4000" b="1" kern="1200" cap="all">
                <a:solidFill>
                  <a:schemeClr val="tx2">
                    <a:lumMod val="75000"/>
                  </a:schemeClr>
                </a:solidFill>
                <a:latin typeface="Aptos" panose="020B0004020202020204" pitchFamily="34" charset="0"/>
                <a:ea typeface="+mj-ea"/>
                <a:cs typeface="+mj-cs"/>
              </a:defRPr>
            </a:lvl1pPr>
          </a:lstStyle>
          <a:p>
            <a:pPr algn="ctr">
              <a:spcBef>
                <a:spcPts val="0"/>
              </a:spcBef>
            </a:pPr>
            <a:r>
              <a:rPr lang="en-CA" cap="none"/>
              <a:t>Remember to mute your device!</a:t>
            </a:r>
          </a:p>
        </p:txBody>
      </p:sp>
    </p:spTree>
    <p:extLst>
      <p:ext uri="{BB962C8B-B14F-4D97-AF65-F5344CB8AC3E}">
        <p14:creationId xmlns:p14="http://schemas.microsoft.com/office/powerpoint/2010/main" val="831621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17EE-1B86-26F2-369A-CB2C92A5B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B0EB3-4D90-766D-8365-207C5DB5207E}"/>
              </a:ext>
            </a:extLst>
          </p:cNvPr>
          <p:cNvSpPr>
            <a:spLocks noGrp="1"/>
          </p:cNvSpPr>
          <p:nvPr>
            <p:ph type="title"/>
          </p:nvPr>
        </p:nvSpPr>
        <p:spPr>
          <a:xfrm>
            <a:off x="914400" y="2580362"/>
            <a:ext cx="10363200" cy="1753643"/>
          </a:xfrm>
        </p:spPr>
        <p:txBody>
          <a:bodyPr anchor="ctr"/>
          <a:lstStyle/>
          <a:p>
            <a:pPr algn="ctr"/>
            <a:r>
              <a:rPr lang="en-CA" noProof="0"/>
              <a:t>Alexa Smart Speakers</a:t>
            </a:r>
          </a:p>
        </p:txBody>
      </p:sp>
    </p:spTree>
    <p:extLst>
      <p:ext uri="{BB962C8B-B14F-4D97-AF65-F5344CB8AC3E}">
        <p14:creationId xmlns:p14="http://schemas.microsoft.com/office/powerpoint/2010/main" val="2680510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5F8B-16BD-615A-C564-70269B57A0A9}"/>
              </a:ext>
            </a:extLst>
          </p:cNvPr>
          <p:cNvSpPr>
            <a:spLocks noGrp="1"/>
          </p:cNvSpPr>
          <p:nvPr>
            <p:ph type="title"/>
          </p:nvPr>
        </p:nvSpPr>
        <p:spPr>
          <a:xfrm>
            <a:off x="609600" y="274638"/>
            <a:ext cx="10972800" cy="1143000"/>
          </a:xfrm>
        </p:spPr>
        <p:txBody>
          <a:bodyPr anchor="ctr">
            <a:normAutofit/>
          </a:bodyPr>
          <a:lstStyle/>
          <a:p>
            <a:pPr algn="ctr"/>
            <a:r>
              <a:rPr lang="en-CA" noProof="0"/>
              <a:t>About Alexa Smart Speakers</a:t>
            </a:r>
          </a:p>
        </p:txBody>
      </p:sp>
      <p:sp>
        <p:nvSpPr>
          <p:cNvPr id="3" name="Content Placeholder 2">
            <a:extLst>
              <a:ext uri="{FF2B5EF4-FFF2-40B4-BE49-F238E27FC236}">
                <a16:creationId xmlns:a16="http://schemas.microsoft.com/office/drawing/2014/main" id="{DF87E08B-EE54-29F4-F15E-34F36F8DB109}"/>
              </a:ext>
            </a:extLst>
          </p:cNvPr>
          <p:cNvSpPr>
            <a:spLocks noGrp="1"/>
          </p:cNvSpPr>
          <p:nvPr>
            <p:ph sz="half" idx="1"/>
          </p:nvPr>
        </p:nvSpPr>
        <p:spPr>
          <a:xfrm>
            <a:off x="609599" y="1600202"/>
            <a:ext cx="7207046" cy="4020013"/>
          </a:xfrm>
        </p:spPr>
        <p:txBody>
          <a:bodyPr vert="horz" lIns="91440" tIns="45720" rIns="91440" bIns="45720" rtlCol="0" anchor="t">
            <a:normAutofit fontScale="92500" lnSpcReduction="10000"/>
          </a:bodyPr>
          <a:lstStyle/>
          <a:p>
            <a:pPr marL="0" indent="0">
              <a:lnSpc>
                <a:spcPct val="90000"/>
              </a:lnSpc>
              <a:buNone/>
            </a:pPr>
            <a:r>
              <a:rPr lang="en-CA" sz="2800" noProof="0"/>
              <a:t>A speaker that operates with Amazon’s voice-controlled assistant, </a:t>
            </a:r>
            <a:r>
              <a:rPr lang="en-CA" sz="2800" b="1" noProof="0"/>
              <a:t>Alexa.</a:t>
            </a:r>
          </a:p>
          <a:p>
            <a:pPr marL="0" indent="0">
              <a:lnSpc>
                <a:spcPct val="90000"/>
              </a:lnSpc>
              <a:buNone/>
            </a:pPr>
            <a:endParaRPr lang="en-CA" sz="2800" b="1" noProof="0"/>
          </a:p>
          <a:p>
            <a:pPr marL="0" indent="0">
              <a:lnSpc>
                <a:spcPct val="90000"/>
              </a:lnSpc>
              <a:spcAft>
                <a:spcPts val="600"/>
              </a:spcAft>
              <a:buNone/>
            </a:pPr>
            <a:r>
              <a:rPr lang="en-CA" sz="2800" noProof="0"/>
              <a:t>Allows users to give voice commands to:</a:t>
            </a:r>
          </a:p>
          <a:p>
            <a:pPr>
              <a:lnSpc>
                <a:spcPct val="90000"/>
              </a:lnSpc>
              <a:spcAft>
                <a:spcPts val="600"/>
              </a:spcAft>
            </a:pPr>
            <a:r>
              <a:rPr lang="en-CA" sz="2800" noProof="0">
                <a:latin typeface="Aptos"/>
              </a:rPr>
              <a:t>control music playback</a:t>
            </a:r>
          </a:p>
          <a:p>
            <a:pPr>
              <a:lnSpc>
                <a:spcPct val="90000"/>
              </a:lnSpc>
              <a:spcAft>
                <a:spcPts val="600"/>
              </a:spcAft>
            </a:pPr>
            <a:r>
              <a:rPr lang="en-CA" sz="2800" noProof="0">
                <a:latin typeface="Aptos"/>
              </a:rPr>
              <a:t>manage smart home devices</a:t>
            </a:r>
          </a:p>
          <a:p>
            <a:pPr>
              <a:lnSpc>
                <a:spcPct val="90000"/>
              </a:lnSpc>
              <a:spcAft>
                <a:spcPts val="600"/>
              </a:spcAft>
            </a:pPr>
            <a:r>
              <a:rPr lang="en-CA" sz="2800" noProof="0">
                <a:latin typeface="Aptos"/>
              </a:rPr>
              <a:t>get information </a:t>
            </a:r>
          </a:p>
          <a:p>
            <a:pPr marL="0" indent="0">
              <a:lnSpc>
                <a:spcPct val="90000"/>
              </a:lnSpc>
              <a:spcAft>
                <a:spcPts val="600"/>
              </a:spcAft>
              <a:buNone/>
            </a:pPr>
            <a:endParaRPr lang="en-CA" sz="2800" noProof="0">
              <a:latin typeface="Aptos"/>
            </a:endParaRPr>
          </a:p>
          <a:p>
            <a:pPr marL="0" indent="0">
              <a:lnSpc>
                <a:spcPct val="90000"/>
              </a:lnSpc>
              <a:spcAft>
                <a:spcPts val="600"/>
              </a:spcAft>
              <a:buNone/>
            </a:pPr>
            <a:r>
              <a:rPr lang="en-CA" sz="2800" noProof="0">
                <a:latin typeface="Aptos"/>
              </a:rPr>
              <a:t>Most speakers range from $40-$100</a:t>
            </a:r>
          </a:p>
        </p:txBody>
      </p:sp>
      <p:pic>
        <p:nvPicPr>
          <p:cNvPr id="4" name="Picture 3">
            <a:extLst>
              <a:ext uri="{FF2B5EF4-FFF2-40B4-BE49-F238E27FC236}">
                <a16:creationId xmlns:a16="http://schemas.microsoft.com/office/drawing/2014/main" id="{86108307-08E3-6AC2-8C93-0964C8E591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1897730"/>
            <a:ext cx="5384800" cy="3930903"/>
          </a:xfrm>
          <a:prstGeom prst="rect">
            <a:avLst/>
          </a:prstGeom>
          <a:noFill/>
        </p:spPr>
      </p:pic>
    </p:spTree>
    <p:extLst>
      <p:ext uri="{BB962C8B-B14F-4D97-AF65-F5344CB8AC3E}">
        <p14:creationId xmlns:p14="http://schemas.microsoft.com/office/powerpoint/2010/main" val="3216585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ECDD-4CD0-D054-ABC7-285C3D57FA3C}"/>
              </a:ext>
            </a:extLst>
          </p:cNvPr>
          <p:cNvSpPr>
            <a:spLocks noGrp="1"/>
          </p:cNvSpPr>
          <p:nvPr>
            <p:ph type="title"/>
          </p:nvPr>
        </p:nvSpPr>
        <p:spPr/>
        <p:txBody>
          <a:bodyPr/>
          <a:lstStyle/>
          <a:p>
            <a:pPr algn="ctr"/>
            <a:r>
              <a:rPr lang="en-CA" noProof="0"/>
              <a:t>Where to buy an Alexa smart speaker</a:t>
            </a:r>
          </a:p>
        </p:txBody>
      </p:sp>
      <p:sp>
        <p:nvSpPr>
          <p:cNvPr id="5" name="Content Placeholder 4">
            <a:extLst>
              <a:ext uri="{FF2B5EF4-FFF2-40B4-BE49-F238E27FC236}">
                <a16:creationId xmlns:a16="http://schemas.microsoft.com/office/drawing/2014/main" id="{3641DBDE-AA4B-3314-1C6F-E623C8EC4E5D}"/>
              </a:ext>
            </a:extLst>
          </p:cNvPr>
          <p:cNvSpPr>
            <a:spLocks noGrp="1"/>
          </p:cNvSpPr>
          <p:nvPr>
            <p:ph sz="half" idx="1"/>
          </p:nvPr>
        </p:nvSpPr>
        <p:spPr>
          <a:xfrm>
            <a:off x="455597" y="1650733"/>
            <a:ext cx="5384800" cy="4525963"/>
          </a:xfrm>
        </p:spPr>
        <p:txBody>
          <a:bodyPr>
            <a:normAutofit/>
          </a:bodyPr>
          <a:lstStyle/>
          <a:p>
            <a:r>
              <a:rPr lang="en-CA" b="1" noProof="0"/>
              <a:t>Online retailers</a:t>
            </a:r>
          </a:p>
          <a:p>
            <a:pPr lvl="1"/>
            <a:r>
              <a:rPr lang="en-CA" noProof="0"/>
              <a:t>Amazon Canada website</a:t>
            </a:r>
          </a:p>
          <a:p>
            <a:pPr lvl="1"/>
            <a:r>
              <a:rPr lang="en-CA" noProof="0"/>
              <a:t>Newegg</a:t>
            </a:r>
          </a:p>
          <a:p>
            <a:pPr marL="457200" lvl="1" indent="0">
              <a:buNone/>
            </a:pPr>
            <a:endParaRPr lang="en-CA" sz="2000" noProof="0"/>
          </a:p>
          <a:p>
            <a:r>
              <a:rPr lang="en-CA" b="1" noProof="0"/>
              <a:t>Electronics retailers </a:t>
            </a:r>
          </a:p>
          <a:p>
            <a:pPr lvl="1"/>
            <a:r>
              <a:rPr lang="en-CA" noProof="0"/>
              <a:t>Best Buy</a:t>
            </a:r>
          </a:p>
          <a:p>
            <a:pPr lvl="1"/>
            <a:r>
              <a:rPr lang="en-CA"/>
              <a:t>Canada Computers</a:t>
            </a:r>
            <a:endParaRPr lang="en-CA" noProof="0"/>
          </a:p>
          <a:p>
            <a:pPr lvl="1"/>
            <a:r>
              <a:rPr lang="en-CA" noProof="0"/>
              <a:t>Staples</a:t>
            </a:r>
          </a:p>
        </p:txBody>
      </p:sp>
      <p:sp>
        <p:nvSpPr>
          <p:cNvPr id="6" name="Content Placeholder 5">
            <a:extLst>
              <a:ext uri="{FF2B5EF4-FFF2-40B4-BE49-F238E27FC236}">
                <a16:creationId xmlns:a16="http://schemas.microsoft.com/office/drawing/2014/main" id="{A0E3A1ED-09CB-3BB1-6FD8-E2D1A3297EBC}"/>
              </a:ext>
            </a:extLst>
          </p:cNvPr>
          <p:cNvSpPr>
            <a:spLocks noGrp="1"/>
          </p:cNvSpPr>
          <p:nvPr>
            <p:ph sz="half" idx="2"/>
          </p:nvPr>
        </p:nvSpPr>
        <p:spPr>
          <a:xfrm>
            <a:off x="5840397" y="1650733"/>
            <a:ext cx="5945205" cy="4525963"/>
          </a:xfrm>
        </p:spPr>
        <p:txBody>
          <a:bodyPr>
            <a:normAutofit/>
          </a:bodyPr>
          <a:lstStyle/>
          <a:p>
            <a:r>
              <a:rPr lang="en-CA" b="1" noProof="0"/>
              <a:t>Home Improvement retailers</a:t>
            </a:r>
          </a:p>
          <a:p>
            <a:pPr lvl="1"/>
            <a:r>
              <a:rPr lang="en-CA"/>
              <a:t>Canadian Tire</a:t>
            </a:r>
          </a:p>
          <a:p>
            <a:pPr lvl="1"/>
            <a:r>
              <a:rPr lang="en-CA"/>
              <a:t>Home Depot</a:t>
            </a:r>
          </a:p>
          <a:p>
            <a:pPr marL="457200" lvl="1" indent="0">
              <a:buNone/>
            </a:pPr>
            <a:endParaRPr lang="en-CA" sz="1800"/>
          </a:p>
          <a:p>
            <a:r>
              <a:rPr lang="en-CA" b="1" noProof="0"/>
              <a:t>Other retailers</a:t>
            </a:r>
          </a:p>
          <a:p>
            <a:pPr lvl="1"/>
            <a:r>
              <a:rPr lang="en-CA" noProof="0"/>
              <a:t>Walmart</a:t>
            </a:r>
          </a:p>
          <a:p>
            <a:pPr lvl="1"/>
            <a:r>
              <a:rPr lang="en-CA" noProof="0"/>
              <a:t>Shoppers Drug Mart / </a:t>
            </a:r>
            <a:r>
              <a:rPr lang="en-CA" noProof="0" err="1"/>
              <a:t>Pharmaprix</a:t>
            </a:r>
            <a:r>
              <a:rPr lang="en-CA" noProof="0"/>
              <a:t> </a:t>
            </a:r>
          </a:p>
        </p:txBody>
      </p:sp>
    </p:spTree>
    <p:extLst>
      <p:ext uri="{BB962C8B-B14F-4D97-AF65-F5344CB8AC3E}">
        <p14:creationId xmlns:p14="http://schemas.microsoft.com/office/powerpoint/2010/main" val="4059220748"/>
      </p:ext>
    </p:extLst>
  </p:cSld>
  <p:clrMapOvr>
    <a:masterClrMapping/>
  </p:clrMapOvr>
</p:sld>
</file>

<file path=ppt/theme/theme1.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646DCFF5-2DEF-4C20-BECA-1752CD9DF33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0CC086D-EDA3-468D-A9B4-5D96BAFC9D25}" vid="{A5FE6389-375C-441E-B9D0-E4F808E794D2}"/>
    </a:ext>
  </a:extLst>
</a:theme>
</file>

<file path=ppt/theme/theme3.xml><?xml version="1.0" encoding="utf-8"?>
<a:theme xmlns:a="http://schemas.openxmlformats.org/drawingml/2006/main" name="Clouds">
  <a:themeElements>
    <a:clrScheme name="Custom 4">
      <a:dk1>
        <a:sysClr val="windowText" lastClr="000000"/>
      </a:dk1>
      <a:lt1>
        <a:sysClr val="window" lastClr="FFFFFF"/>
      </a:lt1>
      <a:dk2>
        <a:srgbClr val="44546A"/>
      </a:dk2>
      <a:lt2>
        <a:srgbClr val="E7E6E6"/>
      </a:lt2>
      <a:accent1>
        <a:srgbClr val="4472C4"/>
      </a:accent1>
      <a:accent2>
        <a:srgbClr val="C00000"/>
      </a:accent2>
      <a:accent3>
        <a:srgbClr val="A5A5A5"/>
      </a:accent3>
      <a:accent4>
        <a:srgbClr val="FF0000"/>
      </a:accent4>
      <a:accent5>
        <a:srgbClr val="2F5496"/>
      </a:accent5>
      <a:accent6>
        <a:srgbClr val="171616"/>
      </a:accent6>
      <a:hlink>
        <a:srgbClr val="B4C6E7"/>
      </a:hlink>
      <a:folHlink>
        <a:srgbClr val="BE263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template FRE" id="{8F4E79DF-9C6B-49D8-AC08-3B772710DEB4}" vid="{F3C477F7-DA2E-4863-8755-672AC2BB22E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063f01-faea-4c9e-8a02-d223cffde0c5">
      <Terms xmlns="http://schemas.microsoft.com/office/infopath/2007/PartnerControls"/>
    </lcf76f155ced4ddcb4097134ff3c332f>
    <TaxCatchAll xmlns="d8838bea-bcac-41ad-91f9-c646e9be633d"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88BE21877C794E8C767319E61FFC96" ma:contentTypeVersion="21" ma:contentTypeDescription="Create a new document." ma:contentTypeScope="" ma:versionID="84f94807165026ee1f881611ea8f4d3c">
  <xsd:schema xmlns:xsd="http://www.w3.org/2001/XMLSchema" xmlns:xs="http://www.w3.org/2001/XMLSchema" xmlns:p="http://schemas.microsoft.com/office/2006/metadata/properties" xmlns:ns1="http://schemas.microsoft.com/sharepoint/v3" xmlns:ns2="7a063f01-faea-4c9e-8a02-d223cffde0c5" xmlns:ns3="d8838bea-bcac-41ad-91f9-c646e9be633d" targetNamespace="http://schemas.microsoft.com/office/2006/metadata/properties" ma:root="true" ma:fieldsID="5064b1cd68c03adac97816ad39ac8284" ns1:_="" ns2:_="" ns3:_="">
    <xsd:import namespace="http://schemas.microsoft.com/sharepoint/v3"/>
    <xsd:import namespace="7a063f01-faea-4c9e-8a02-d223cffde0c5"/>
    <xsd:import namespace="d8838bea-bcac-41ad-91f9-c646e9be6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63f01-faea-4c9e-8a02-d223cffde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9938e-b3a8-4d66-a2c9-44a493279f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838bea-bcac-41ad-91f9-c646e9be63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b0353-a37a-4f25-83a3-c0dd55ceaf3a}" ma:internalName="TaxCatchAll" ma:showField="CatchAllData" ma:web="d8838bea-bcac-41ad-91f9-c646e9be63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1FE471-BCEC-4007-B5F2-70FC0082B9A7}">
  <ds:schemaRefs>
    <ds:schemaRef ds:uri="7a063f01-faea-4c9e-8a02-d223cffde0c5"/>
    <ds:schemaRef ds:uri="d8838bea-bcac-41ad-91f9-c646e9be63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5407D9-05F1-493A-9A15-7F02A5EE1CFD}">
  <ds:schemaRefs>
    <ds:schemaRef ds:uri="7a063f01-faea-4c9e-8a02-d223cffde0c5"/>
    <ds:schemaRef ds:uri="d8838bea-bcac-41ad-91f9-c646e9be6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86AB4D-1CCE-4455-A806-69C9B980B8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CELA Webinar ENG</Template>
  <TotalTime>8</TotalTime>
  <Words>1006</Words>
  <Application>Microsoft Office PowerPoint</Application>
  <PresentationFormat>Widescreen</PresentationFormat>
  <Paragraphs>209</Paragraphs>
  <Slides>32</Slides>
  <Notes>27</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32</vt:i4>
      </vt:variant>
    </vt:vector>
  </HeadingPairs>
  <TitlesOfParts>
    <vt:vector size="40" baseType="lpstr">
      <vt:lpstr>Aptos</vt:lpstr>
      <vt:lpstr>Arial</vt:lpstr>
      <vt:lpstr>Calibri</vt:lpstr>
      <vt:lpstr>Century Gothic</vt:lpstr>
      <vt:lpstr>Verdana</vt:lpstr>
      <vt:lpstr>Clouds</vt:lpstr>
      <vt:lpstr>1_Office Theme</vt:lpstr>
      <vt:lpstr>Clouds</vt:lpstr>
      <vt:lpstr>Accessible Reading Canada</vt:lpstr>
      <vt:lpstr>Housekeeping</vt:lpstr>
      <vt:lpstr>Land acknowledgement</vt:lpstr>
      <vt:lpstr>What is CELA?</vt:lpstr>
      <vt:lpstr>Agenda</vt:lpstr>
      <vt:lpstr>PowerPoint Presentation</vt:lpstr>
      <vt:lpstr>Alexa Smart Speakers</vt:lpstr>
      <vt:lpstr>About Alexa Smart Speakers</vt:lpstr>
      <vt:lpstr>Where to buy an Alexa smart speaker</vt:lpstr>
      <vt:lpstr>Accessible Reading Canada (ARC)</vt:lpstr>
      <vt:lpstr>About Accessible Reading Canada</vt:lpstr>
      <vt:lpstr>How Accessible Reading Canada Works</vt:lpstr>
      <vt:lpstr>What you need</vt:lpstr>
      <vt:lpstr>Help &amp; Resources</vt:lpstr>
      <vt:lpstr>Accessible Reading Canada Help Page</vt:lpstr>
      <vt:lpstr>Connecting to CELA</vt:lpstr>
      <vt:lpstr>How to add books to your bookshelf</vt:lpstr>
      <vt:lpstr>Skill Menu</vt:lpstr>
      <vt:lpstr>1) Resume Book</vt:lpstr>
      <vt:lpstr>2) My Books</vt:lpstr>
      <vt:lpstr>3) Browse Library</vt:lpstr>
      <vt:lpstr>Stacked Commands</vt:lpstr>
      <vt:lpstr>Accessible Reading Canada Review</vt:lpstr>
      <vt:lpstr>What the skill can do</vt:lpstr>
      <vt:lpstr>What the skill cannot do</vt:lpstr>
      <vt:lpstr>How to Get Help</vt:lpstr>
      <vt:lpstr>Who can you call?</vt:lpstr>
      <vt:lpstr>Amazon Support</vt:lpstr>
      <vt:lpstr>CELA can help!</vt:lpstr>
      <vt:lpstr>Connect with CELA</vt:lpstr>
      <vt:lpstr>Survey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 Amirault</dc:creator>
  <cp:lastModifiedBy>Nicole Amirault</cp:lastModifiedBy>
  <cp:revision>2</cp:revision>
  <dcterms:created xsi:type="dcterms:W3CDTF">2025-05-05T15:51:29Z</dcterms:created>
  <dcterms:modified xsi:type="dcterms:W3CDTF">2026-02-17T21:57:12Z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0x0101007388BE21877C794E8C767319E61FFC96</vt:lpwstr>
  </property>
  <property fmtid="{D5CDD505-2E9C-101B-9397-08002B2CF9AE}" pid="3" name="MediaServiceImageTags">
    <vt:lpwstr/>
  </property>
</Properties>
</file>