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 id="2147483674" r:id="rId6"/>
    <p:sldMasterId id="2147483660" r:id="rId7"/>
    <p:sldMasterId id="2147483689" r:id="rId8"/>
    <p:sldMasterId id="2147483694" r:id="rId9"/>
  </p:sldMasterIdLst>
  <p:notesMasterIdLst>
    <p:notesMasterId r:id="rId40"/>
  </p:notesMasterIdLst>
  <p:sldIdLst>
    <p:sldId id="258" r:id="rId10"/>
    <p:sldId id="317" r:id="rId11"/>
    <p:sldId id="420" r:id="rId12"/>
    <p:sldId id="282" r:id="rId13"/>
    <p:sldId id="259" r:id="rId14"/>
    <p:sldId id="445" r:id="rId15"/>
    <p:sldId id="290" r:id="rId16"/>
    <p:sldId id="298" r:id="rId17"/>
    <p:sldId id="314" r:id="rId18"/>
    <p:sldId id="280" r:id="rId19"/>
    <p:sldId id="299" r:id="rId20"/>
    <p:sldId id="281" r:id="rId21"/>
    <p:sldId id="256" r:id="rId22"/>
    <p:sldId id="446" r:id="rId23"/>
    <p:sldId id="447" r:id="rId24"/>
    <p:sldId id="308" r:id="rId25"/>
    <p:sldId id="425" r:id="rId26"/>
    <p:sldId id="448" r:id="rId27"/>
    <p:sldId id="449" r:id="rId28"/>
    <p:sldId id="450" r:id="rId29"/>
    <p:sldId id="451" r:id="rId30"/>
    <p:sldId id="452" r:id="rId31"/>
    <p:sldId id="431" r:id="rId32"/>
    <p:sldId id="432" r:id="rId33"/>
    <p:sldId id="433" r:id="rId34"/>
    <p:sldId id="434" r:id="rId35"/>
    <p:sldId id="436" r:id="rId36"/>
    <p:sldId id="439" r:id="rId37"/>
    <p:sldId id="437" r:id="rId38"/>
    <p:sldId id="438"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1488" autoAdjust="0"/>
  </p:normalViewPr>
  <p:slideViewPr>
    <p:cSldViewPr snapToGrid="0">
      <p:cViewPr varScale="1">
        <p:scale>
          <a:sx n="40" d="100"/>
          <a:sy n="40" d="100"/>
        </p:scale>
        <p:origin x="2294" y="19"/>
      </p:cViewPr>
      <p:guideLst/>
    </p:cSldViewPr>
  </p:slideViewPr>
  <p:notesTextViewPr>
    <p:cViewPr>
      <p:scale>
        <a:sx n="1" d="1"/>
        <a:sy n="1" d="1"/>
      </p:scale>
      <p:origin x="0" y="0"/>
    </p:cViewPr>
  </p:notesTextViewPr>
  <p:sorterViewPr>
    <p:cViewPr>
      <p:scale>
        <a:sx n="100" d="100"/>
        <a:sy n="100" d="100"/>
      </p:scale>
      <p:origin x="0" y="-81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EDF24-4D2E-4384-B437-A0EF617031D7}" type="datetimeFigureOut">
              <a:rPr lang="fr-CA" smtClean="0"/>
              <a:t>2026-01-26</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2273E-D74F-4826-88D2-16947F88BCD4}" type="slidenum">
              <a:rPr lang="fr-CA" smtClean="0"/>
              <a:t>‹#›</a:t>
            </a:fld>
            <a:endParaRPr lang="fr-CA"/>
          </a:p>
        </p:txBody>
      </p:sp>
    </p:spTree>
    <p:extLst>
      <p:ext uri="{BB962C8B-B14F-4D97-AF65-F5344CB8AC3E}">
        <p14:creationId xmlns:p14="http://schemas.microsoft.com/office/powerpoint/2010/main" val="175850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1</a:t>
            </a:fld>
            <a:endParaRPr lang="en-GB"/>
          </a:p>
        </p:txBody>
      </p:sp>
    </p:spTree>
    <p:extLst>
      <p:ext uri="{BB962C8B-B14F-4D97-AF65-F5344CB8AC3E}">
        <p14:creationId xmlns:p14="http://schemas.microsoft.com/office/powerpoint/2010/main" val="2281530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10</a:t>
            </a:fld>
            <a:endParaRPr lang="en-GB"/>
          </a:p>
        </p:txBody>
      </p:sp>
    </p:spTree>
    <p:extLst>
      <p:ext uri="{BB962C8B-B14F-4D97-AF65-F5344CB8AC3E}">
        <p14:creationId xmlns:p14="http://schemas.microsoft.com/office/powerpoint/2010/main" val="2903383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2C8C48F-BA6B-4B6C-93F9-398B24BC021F}" type="slidenum">
              <a:rPr lang="en-GB" smtClean="0"/>
              <a:t>11</a:t>
            </a:fld>
            <a:endParaRPr lang="en-GB"/>
          </a:p>
        </p:txBody>
      </p:sp>
    </p:spTree>
    <p:extLst>
      <p:ext uri="{BB962C8B-B14F-4D97-AF65-F5344CB8AC3E}">
        <p14:creationId xmlns:p14="http://schemas.microsoft.com/office/powerpoint/2010/main" val="2060191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12</a:t>
            </a:fld>
            <a:endParaRPr lang="en-GB"/>
          </a:p>
        </p:txBody>
      </p:sp>
    </p:spTree>
    <p:extLst>
      <p:ext uri="{BB962C8B-B14F-4D97-AF65-F5344CB8AC3E}">
        <p14:creationId xmlns:p14="http://schemas.microsoft.com/office/powerpoint/2010/main" val="112964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CB7EED69-FB9B-4921-BFD0-A23A9BD6AF34}" type="slidenum">
              <a:rPr lang="en-CA" smtClean="0"/>
              <a:t>13</a:t>
            </a:fld>
            <a:endParaRPr lang="en-CA"/>
          </a:p>
        </p:txBody>
      </p:sp>
    </p:spTree>
    <p:extLst>
      <p:ext uri="{BB962C8B-B14F-4D97-AF65-F5344CB8AC3E}">
        <p14:creationId xmlns:p14="http://schemas.microsoft.com/office/powerpoint/2010/main" val="335920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42273E-D74F-4826-88D2-16947F88BCD4}" type="slidenum">
              <a:rPr lang="fr-CA" smtClean="0"/>
              <a:t>14</a:t>
            </a:fld>
            <a:endParaRPr lang="fr-CA"/>
          </a:p>
        </p:txBody>
      </p:sp>
    </p:spTree>
    <p:extLst>
      <p:ext uri="{BB962C8B-B14F-4D97-AF65-F5344CB8AC3E}">
        <p14:creationId xmlns:p14="http://schemas.microsoft.com/office/powerpoint/2010/main" val="426341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15</a:t>
            </a:fld>
            <a:endParaRPr lang="en-GB"/>
          </a:p>
        </p:txBody>
      </p:sp>
    </p:spTree>
    <p:extLst>
      <p:ext uri="{BB962C8B-B14F-4D97-AF65-F5344CB8AC3E}">
        <p14:creationId xmlns:p14="http://schemas.microsoft.com/office/powerpoint/2010/main" val="33174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2C8C48F-BA6B-4B6C-93F9-398B24BC021F}" type="slidenum">
              <a:rPr lang="en-GB" smtClean="0"/>
              <a:t>16</a:t>
            </a:fld>
            <a:endParaRPr lang="en-GB"/>
          </a:p>
        </p:txBody>
      </p:sp>
    </p:spTree>
    <p:extLst>
      <p:ext uri="{BB962C8B-B14F-4D97-AF65-F5344CB8AC3E}">
        <p14:creationId xmlns:p14="http://schemas.microsoft.com/office/powerpoint/2010/main" val="4176413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9F92ACD-A813-422E-B08D-55BC37BE08B3}" type="slidenum">
              <a:rPr lang="en-GB" smtClean="0"/>
              <a:t>17</a:t>
            </a:fld>
            <a:endParaRPr lang="en-GB"/>
          </a:p>
        </p:txBody>
      </p:sp>
    </p:spTree>
    <p:extLst>
      <p:ext uri="{BB962C8B-B14F-4D97-AF65-F5344CB8AC3E}">
        <p14:creationId xmlns:p14="http://schemas.microsoft.com/office/powerpoint/2010/main" val="1642109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18</a:t>
            </a:fld>
            <a:endParaRPr lang="en-GB"/>
          </a:p>
        </p:txBody>
      </p:sp>
    </p:spTree>
    <p:extLst>
      <p:ext uri="{BB962C8B-B14F-4D97-AF65-F5344CB8AC3E}">
        <p14:creationId xmlns:p14="http://schemas.microsoft.com/office/powerpoint/2010/main" val="127317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3242273E-D74F-4826-88D2-16947F88BCD4}" type="slidenum">
              <a:rPr lang="fr-CA" smtClean="0"/>
              <a:t>19</a:t>
            </a:fld>
            <a:endParaRPr lang="fr-CA"/>
          </a:p>
        </p:txBody>
      </p:sp>
    </p:spTree>
    <p:extLst>
      <p:ext uri="{BB962C8B-B14F-4D97-AF65-F5344CB8AC3E}">
        <p14:creationId xmlns:p14="http://schemas.microsoft.com/office/powerpoint/2010/main" val="3078074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2</a:t>
            </a:fld>
            <a:endParaRPr lang="en-GB"/>
          </a:p>
        </p:txBody>
      </p:sp>
    </p:spTree>
    <p:extLst>
      <p:ext uri="{BB962C8B-B14F-4D97-AF65-F5344CB8AC3E}">
        <p14:creationId xmlns:p14="http://schemas.microsoft.com/office/powerpoint/2010/main" val="848126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21</a:t>
            </a:fld>
            <a:endParaRPr lang="en-GB"/>
          </a:p>
        </p:txBody>
      </p:sp>
    </p:spTree>
    <p:extLst>
      <p:ext uri="{BB962C8B-B14F-4D97-AF65-F5344CB8AC3E}">
        <p14:creationId xmlns:p14="http://schemas.microsoft.com/office/powerpoint/2010/main" val="3915440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F92ACD-A813-422E-B08D-55BC37BE08B3}" type="slidenum">
              <a:rPr lang="en-GB" smtClean="0"/>
              <a:t>22</a:t>
            </a:fld>
            <a:endParaRPr lang="en-GB"/>
          </a:p>
        </p:txBody>
      </p:sp>
    </p:spTree>
    <p:extLst>
      <p:ext uri="{BB962C8B-B14F-4D97-AF65-F5344CB8AC3E}">
        <p14:creationId xmlns:p14="http://schemas.microsoft.com/office/powerpoint/2010/main" val="2696842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23</a:t>
            </a:fld>
            <a:endParaRPr lang="en-GB"/>
          </a:p>
        </p:txBody>
      </p:sp>
    </p:spTree>
    <p:extLst>
      <p:ext uri="{BB962C8B-B14F-4D97-AF65-F5344CB8AC3E}">
        <p14:creationId xmlns:p14="http://schemas.microsoft.com/office/powerpoint/2010/main" val="3765788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2C8C48F-BA6B-4B6C-93F9-398B24BC021F}" type="slidenum">
              <a:rPr lang="en-GB" smtClean="0"/>
              <a:t>24</a:t>
            </a:fld>
            <a:endParaRPr lang="en-GB"/>
          </a:p>
        </p:txBody>
      </p:sp>
    </p:spTree>
    <p:extLst>
      <p:ext uri="{BB962C8B-B14F-4D97-AF65-F5344CB8AC3E}">
        <p14:creationId xmlns:p14="http://schemas.microsoft.com/office/powerpoint/2010/main" val="2459178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25</a:t>
            </a:fld>
            <a:endParaRPr lang="en-GB"/>
          </a:p>
        </p:txBody>
      </p:sp>
    </p:spTree>
    <p:extLst>
      <p:ext uri="{BB962C8B-B14F-4D97-AF65-F5344CB8AC3E}">
        <p14:creationId xmlns:p14="http://schemas.microsoft.com/office/powerpoint/2010/main" val="734247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D1D21-C718-A865-DC25-24472EE41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BD974-D8D5-9845-4D3A-213882860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26AC2-04E7-18C2-DD53-EB65CD7293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030E2F-37AC-8371-5486-EA499B90FFBB}"/>
              </a:ext>
            </a:extLst>
          </p:cNvPr>
          <p:cNvSpPr>
            <a:spLocks noGrp="1"/>
          </p:cNvSpPr>
          <p:nvPr>
            <p:ph type="sldNum" sz="quarter" idx="5"/>
          </p:nvPr>
        </p:nvSpPr>
        <p:spPr/>
        <p:txBody>
          <a:bodyPr/>
          <a:lstStyle/>
          <a:p>
            <a:fld id="{02C8C48F-BA6B-4B6C-93F9-398B24BC021F}" type="slidenum">
              <a:rPr lang="en-GB" smtClean="0"/>
              <a:t>26</a:t>
            </a:fld>
            <a:endParaRPr lang="en-GB"/>
          </a:p>
        </p:txBody>
      </p:sp>
    </p:spTree>
    <p:extLst>
      <p:ext uri="{BB962C8B-B14F-4D97-AF65-F5344CB8AC3E}">
        <p14:creationId xmlns:p14="http://schemas.microsoft.com/office/powerpoint/2010/main" val="2680284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02C8C48F-BA6B-4B6C-93F9-398B24BC021F}" type="slidenum">
              <a:rPr lang="en-GB" smtClean="0"/>
              <a:t>27</a:t>
            </a:fld>
            <a:endParaRPr lang="en-GB"/>
          </a:p>
        </p:txBody>
      </p:sp>
    </p:spTree>
    <p:extLst>
      <p:ext uri="{BB962C8B-B14F-4D97-AF65-F5344CB8AC3E}">
        <p14:creationId xmlns:p14="http://schemas.microsoft.com/office/powerpoint/2010/main" val="11570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5B68-6EA3-32D0-7F87-6B672A0AD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9FF50-B2BC-DA0A-94F2-A6D605F9E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A2B97-D0C3-29CD-56C6-5BEA2528BF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CFD09F9-6646-C441-BD4F-EB456EE737C2}"/>
              </a:ext>
            </a:extLst>
          </p:cNvPr>
          <p:cNvSpPr>
            <a:spLocks noGrp="1"/>
          </p:cNvSpPr>
          <p:nvPr>
            <p:ph type="sldNum" sz="quarter" idx="5"/>
          </p:nvPr>
        </p:nvSpPr>
        <p:spPr/>
        <p:txBody>
          <a:bodyPr/>
          <a:lstStyle/>
          <a:p>
            <a:fld id="{02C8C48F-BA6B-4B6C-93F9-398B24BC021F}" type="slidenum">
              <a:rPr lang="en-GB" smtClean="0"/>
              <a:t>28</a:t>
            </a:fld>
            <a:endParaRPr lang="en-GB"/>
          </a:p>
        </p:txBody>
      </p:sp>
    </p:spTree>
    <p:extLst>
      <p:ext uri="{BB962C8B-B14F-4D97-AF65-F5344CB8AC3E}">
        <p14:creationId xmlns:p14="http://schemas.microsoft.com/office/powerpoint/2010/main" val="3933148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F92ACD-A813-422E-B08D-55BC37BE08B3}" type="slidenum">
              <a:rPr lang="en-GB" smtClean="0"/>
              <a:t>29</a:t>
            </a:fld>
            <a:endParaRPr lang="en-GB"/>
          </a:p>
        </p:txBody>
      </p:sp>
    </p:spTree>
    <p:extLst>
      <p:ext uri="{BB962C8B-B14F-4D97-AF65-F5344CB8AC3E}">
        <p14:creationId xmlns:p14="http://schemas.microsoft.com/office/powerpoint/2010/main" val="1290321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30</a:t>
            </a:fld>
            <a:endParaRPr lang="en-GB"/>
          </a:p>
        </p:txBody>
      </p:sp>
    </p:spTree>
    <p:extLst>
      <p:ext uri="{BB962C8B-B14F-4D97-AF65-F5344CB8AC3E}">
        <p14:creationId xmlns:p14="http://schemas.microsoft.com/office/powerpoint/2010/main" val="383220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a typeface="Calibri"/>
              <a:cs typeface="Calibri"/>
            </a:endParaRPr>
          </a:p>
        </p:txBody>
      </p:sp>
      <p:sp>
        <p:nvSpPr>
          <p:cNvPr id="4" name="Slide Number Placeholder 3"/>
          <p:cNvSpPr>
            <a:spLocks noGrp="1"/>
          </p:cNvSpPr>
          <p:nvPr>
            <p:ph type="sldNum" sz="quarter" idx="5"/>
          </p:nvPr>
        </p:nvSpPr>
        <p:spPr/>
        <p:txBody>
          <a:bodyPr/>
          <a:lstStyle/>
          <a:p>
            <a:fld id="{37CD79CE-713A-4569-A52C-CA3FEA2234B8}" type="slidenum">
              <a:rPr lang="en-CA" smtClean="0"/>
              <a:t>3</a:t>
            </a:fld>
            <a:endParaRPr lang="en-CA"/>
          </a:p>
        </p:txBody>
      </p:sp>
    </p:spTree>
    <p:extLst>
      <p:ext uri="{BB962C8B-B14F-4D97-AF65-F5344CB8AC3E}">
        <p14:creationId xmlns:p14="http://schemas.microsoft.com/office/powerpoint/2010/main" val="188692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FD2F16B-AECB-46D9-8AE3-EA89E21702C4}" type="slidenum">
              <a:rPr lang="en-CA" smtClean="0"/>
              <a:t>4</a:t>
            </a:fld>
            <a:endParaRPr lang="en-CA"/>
          </a:p>
        </p:txBody>
      </p:sp>
    </p:spTree>
    <p:extLst>
      <p:ext uri="{BB962C8B-B14F-4D97-AF65-F5344CB8AC3E}">
        <p14:creationId xmlns:p14="http://schemas.microsoft.com/office/powerpoint/2010/main" val="76505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5</a:t>
            </a:fld>
            <a:endParaRPr lang="en-GB"/>
          </a:p>
        </p:txBody>
      </p:sp>
    </p:spTree>
    <p:extLst>
      <p:ext uri="{BB962C8B-B14F-4D97-AF65-F5344CB8AC3E}">
        <p14:creationId xmlns:p14="http://schemas.microsoft.com/office/powerpoint/2010/main" val="3544079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6</a:t>
            </a:fld>
            <a:endParaRPr lang="en-GB"/>
          </a:p>
        </p:txBody>
      </p:sp>
    </p:spTree>
    <p:extLst>
      <p:ext uri="{BB962C8B-B14F-4D97-AF65-F5344CB8AC3E}">
        <p14:creationId xmlns:p14="http://schemas.microsoft.com/office/powerpoint/2010/main" val="357958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7</a:t>
            </a:fld>
            <a:endParaRPr lang="en-GB"/>
          </a:p>
        </p:txBody>
      </p:sp>
    </p:spTree>
    <p:extLst>
      <p:ext uri="{BB962C8B-B14F-4D97-AF65-F5344CB8AC3E}">
        <p14:creationId xmlns:p14="http://schemas.microsoft.com/office/powerpoint/2010/main" val="386922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8</a:t>
            </a:fld>
            <a:endParaRPr lang="en-GB"/>
          </a:p>
        </p:txBody>
      </p:sp>
    </p:spTree>
    <p:extLst>
      <p:ext uri="{BB962C8B-B14F-4D97-AF65-F5344CB8AC3E}">
        <p14:creationId xmlns:p14="http://schemas.microsoft.com/office/powerpoint/2010/main" val="273802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F92ACD-A813-422E-B08D-55BC37BE08B3}" type="slidenum">
              <a:rPr lang="en-GB" smtClean="0"/>
              <a:t>9</a:t>
            </a:fld>
            <a:endParaRPr lang="en-GB"/>
          </a:p>
        </p:txBody>
      </p:sp>
    </p:spTree>
    <p:extLst>
      <p:ext uri="{BB962C8B-B14F-4D97-AF65-F5344CB8AC3E}">
        <p14:creationId xmlns:p14="http://schemas.microsoft.com/office/powerpoint/2010/main" val="137670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3107E-56AA-ED43-72FA-20CD763923C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13C1537-0451-F880-5287-0EF2FC56C3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4118AB3-35A6-A52B-8472-EC99122644E5}"/>
              </a:ext>
            </a:extLst>
          </p:cNvPr>
          <p:cNvSpPr>
            <a:spLocks noGrp="1"/>
          </p:cNvSpPr>
          <p:nvPr>
            <p:ph type="dt" sz="half" idx="10"/>
          </p:nvPr>
        </p:nvSpPr>
        <p:spPr/>
        <p:txBody>
          <a:bodyPr/>
          <a:lstStyle/>
          <a:p>
            <a:fld id="{CB535B9D-5065-4594-BDCD-B15C25E3D837}" type="datetimeFigureOut">
              <a:rPr lang="fr-CA" smtClean="0"/>
              <a:t>2026-01-26</a:t>
            </a:fld>
            <a:endParaRPr lang="fr-CA"/>
          </a:p>
        </p:txBody>
      </p:sp>
      <p:sp>
        <p:nvSpPr>
          <p:cNvPr id="5" name="Espace réservé du pied de page 4">
            <a:extLst>
              <a:ext uri="{FF2B5EF4-FFF2-40B4-BE49-F238E27FC236}">
                <a16:creationId xmlns:a16="http://schemas.microsoft.com/office/drawing/2014/main" id="{27ABE2CD-19D3-A679-AB97-F5AACE12BAA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F511B89-E418-2D1E-3975-04DCCF31D248}"/>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2941634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8499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254012-DF31-BE94-D10C-0A50E058771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325ADB6-D898-60FA-F56B-9E8CDE2AE5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5A2B82D-F7DB-6293-195C-29077F0CF9F5}"/>
              </a:ext>
            </a:extLst>
          </p:cNvPr>
          <p:cNvSpPr>
            <a:spLocks noGrp="1"/>
          </p:cNvSpPr>
          <p:nvPr>
            <p:ph type="dt" sz="half" idx="10"/>
          </p:nvPr>
        </p:nvSpPr>
        <p:spPr/>
        <p:txBody>
          <a:bodyPr/>
          <a:lstStyle/>
          <a:p>
            <a:fld id="{85271F2F-296B-41BA-91DF-B3926D0454E1}" type="datetimeFigureOut">
              <a:rPr lang="fr-CA" smtClean="0"/>
              <a:t>2026-01-26</a:t>
            </a:fld>
            <a:endParaRPr lang="fr-CA"/>
          </a:p>
        </p:txBody>
      </p:sp>
      <p:sp>
        <p:nvSpPr>
          <p:cNvPr id="5" name="Espace réservé du pied de page 4">
            <a:extLst>
              <a:ext uri="{FF2B5EF4-FFF2-40B4-BE49-F238E27FC236}">
                <a16:creationId xmlns:a16="http://schemas.microsoft.com/office/drawing/2014/main" id="{94D49B3B-C69A-310A-472F-F82B80BCD8C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EC4A7CB-06D7-9C5C-F86B-55E6AD283E00}"/>
              </a:ext>
            </a:extLst>
          </p:cNvPr>
          <p:cNvSpPr>
            <a:spLocks noGrp="1"/>
          </p:cNvSpPr>
          <p:nvPr>
            <p:ph type="sldNum" sz="quarter" idx="12"/>
          </p:nvPr>
        </p:nvSpPr>
        <p:spPr/>
        <p:txBody>
          <a:bodyPr/>
          <a:lstStyle/>
          <a:p>
            <a:fld id="{1EF58D54-66AE-4659-833C-5E904EEB683C}" type="slidenum">
              <a:rPr lang="fr-CA" smtClean="0"/>
              <a:t>‹#›</a:t>
            </a:fld>
            <a:endParaRPr lang="fr-CA"/>
          </a:p>
        </p:txBody>
      </p:sp>
    </p:spTree>
    <p:extLst>
      <p:ext uri="{BB962C8B-B14F-4D97-AF65-F5344CB8AC3E}">
        <p14:creationId xmlns:p14="http://schemas.microsoft.com/office/powerpoint/2010/main" val="3668994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4212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1006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0539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74914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3180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257156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588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714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786E2-7850-8726-2A9D-ED0AED95656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29613AC7-0C45-5C2C-397B-60209187F23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76DB4E50-E163-752D-625D-7B8287C4D51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52ACE140-05A8-D550-A151-E1A3577FFC34}"/>
              </a:ext>
            </a:extLst>
          </p:cNvPr>
          <p:cNvSpPr>
            <a:spLocks noGrp="1"/>
          </p:cNvSpPr>
          <p:nvPr>
            <p:ph type="dt" sz="half" idx="10"/>
          </p:nvPr>
        </p:nvSpPr>
        <p:spPr/>
        <p:txBody>
          <a:bodyPr/>
          <a:lstStyle/>
          <a:p>
            <a:fld id="{CB535B9D-5065-4594-BDCD-B15C25E3D837}" type="datetimeFigureOut">
              <a:rPr lang="fr-CA" smtClean="0"/>
              <a:t>2026-01-26</a:t>
            </a:fld>
            <a:endParaRPr lang="fr-CA"/>
          </a:p>
        </p:txBody>
      </p:sp>
      <p:sp>
        <p:nvSpPr>
          <p:cNvPr id="6" name="Espace réservé du pied de page 5">
            <a:extLst>
              <a:ext uri="{FF2B5EF4-FFF2-40B4-BE49-F238E27FC236}">
                <a16:creationId xmlns:a16="http://schemas.microsoft.com/office/drawing/2014/main" id="{A913B37A-B63A-1D78-A680-6B0838B1C3F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E92D471-BE1E-0AC9-AF7E-9C7E6080B370}"/>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921059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98100"/>
            <a:ext cx="7315200" cy="566738"/>
          </a:xfrm>
          <a:ln w="19050">
            <a:solidFill>
              <a:schemeClr val="accent2">
                <a:lumMod val="75000"/>
              </a:schemeClr>
            </a:solidFill>
          </a:ln>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Picture Placeholder 2"/>
          <p:cNvSpPr>
            <a:spLocks noGrp="1"/>
          </p:cNvSpPr>
          <p:nvPr>
            <p:ph type="pic" idx="1"/>
          </p:nvPr>
        </p:nvSpPr>
        <p:spPr>
          <a:xfrm>
            <a:off x="2389717" y="480800"/>
            <a:ext cx="7315200" cy="4114800"/>
          </a:xfrm>
        </p:spPr>
        <p:txBody>
          <a:bodyPr>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2389717" y="5367338"/>
            <a:ext cx="7315200" cy="804862"/>
          </a:xfrm>
          <a:ln w="19050">
            <a:solidFill>
              <a:schemeClr val="accent2">
                <a:lumMod val="75000"/>
              </a:schemeClr>
            </a:solidFill>
          </a:ln>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1515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21419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3061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456941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284052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19680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29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5596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49441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dirty="0"/>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extLst>
      <p:ext uri="{BB962C8B-B14F-4D97-AF65-F5344CB8AC3E}">
        <p14:creationId xmlns:p14="http://schemas.microsoft.com/office/powerpoint/2010/main" val="3331160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96562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dirty="0"/>
          </a:p>
        </p:txBody>
      </p:sp>
    </p:spTree>
    <p:extLst>
      <p:ext uri="{BB962C8B-B14F-4D97-AF65-F5344CB8AC3E}">
        <p14:creationId xmlns:p14="http://schemas.microsoft.com/office/powerpoint/2010/main" val="2274505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618110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dirty="0"/>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959189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251606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dirty="0"/>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extLst>
      <p:ext uri="{BB962C8B-B14F-4D97-AF65-F5344CB8AC3E}">
        <p14:creationId xmlns:p14="http://schemas.microsoft.com/office/powerpoint/2010/main" val="1128655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dirty="0"/>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06358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dirty="0"/>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848164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4072856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dirty="0"/>
          </a:p>
        </p:txBody>
      </p:sp>
    </p:spTree>
    <p:extLst>
      <p:ext uri="{BB962C8B-B14F-4D97-AF65-F5344CB8AC3E}">
        <p14:creationId xmlns:p14="http://schemas.microsoft.com/office/powerpoint/2010/main" val="2792282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67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7D6356-3A97-B0EE-35E3-08F245E31708}"/>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52EFF7D3-53E5-A807-C20D-3FAA02CF10D9}"/>
              </a:ext>
            </a:extLst>
          </p:cNvPr>
          <p:cNvSpPr>
            <a:spLocks noGrp="1"/>
          </p:cNvSpPr>
          <p:nvPr>
            <p:ph type="dt" sz="half" idx="10"/>
          </p:nvPr>
        </p:nvSpPr>
        <p:spPr/>
        <p:txBody>
          <a:bodyPr/>
          <a:lstStyle/>
          <a:p>
            <a:fld id="{CB535B9D-5065-4594-BDCD-B15C25E3D837}" type="datetimeFigureOut">
              <a:rPr lang="fr-CA" smtClean="0"/>
              <a:t>2026-01-26</a:t>
            </a:fld>
            <a:endParaRPr lang="fr-CA"/>
          </a:p>
        </p:txBody>
      </p:sp>
      <p:sp>
        <p:nvSpPr>
          <p:cNvPr id="4" name="Espace réservé du pied de page 3">
            <a:extLst>
              <a:ext uri="{FF2B5EF4-FFF2-40B4-BE49-F238E27FC236}">
                <a16:creationId xmlns:a16="http://schemas.microsoft.com/office/drawing/2014/main" id="{605D42D9-68AB-B26D-CAFB-69B40FC72B28}"/>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F26A507B-4453-7386-1500-7F37C01FE482}"/>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1651312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800" b="1">
                <a:solidFill>
                  <a:schemeClr val="tx2">
                    <a:lumMod val="75000"/>
                  </a:schemeClr>
                </a:solidFill>
              </a:defRPr>
            </a:lvl1pPr>
          </a:lstStyle>
          <a:p>
            <a:r>
              <a:rPr lang="en-US"/>
              <a:t>Click to edit Master title style</a:t>
            </a:r>
            <a:endParaRPr lang="en-CA" dirty="0"/>
          </a:p>
        </p:txBody>
      </p:sp>
      <p:sp>
        <p:nvSpPr>
          <p:cNvPr id="3" name="Content Placeholder 2"/>
          <p:cNvSpPr>
            <a:spLocks noGrp="1"/>
          </p:cNvSpPr>
          <p:nvPr>
            <p:ph idx="1"/>
          </p:nvPr>
        </p:nvSpPr>
        <p:spPr>
          <a:xfrm>
            <a:off x="4766733" y="273051"/>
            <a:ext cx="6815667" cy="5853113"/>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8181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98100"/>
            <a:ext cx="7315200" cy="566738"/>
          </a:xfrm>
          <a:ln w="19050">
            <a:solidFill>
              <a:schemeClr val="accent2">
                <a:lumMod val="75000"/>
              </a:schemeClr>
            </a:solidFill>
          </a:ln>
        </p:spPr>
        <p:txBody>
          <a:bodyPr anchor="b">
            <a:normAutofit/>
          </a:bodyPr>
          <a:lstStyle>
            <a:lvl1pPr algn="l">
              <a:defRPr sz="2800" b="1">
                <a:solidFill>
                  <a:schemeClr val="tx2">
                    <a:lumMod val="75000"/>
                  </a:schemeClr>
                </a:solidFill>
              </a:defRPr>
            </a:lvl1pPr>
          </a:lstStyle>
          <a:p>
            <a:r>
              <a:rPr lang="en-US"/>
              <a:t>Click to edit Master title style</a:t>
            </a:r>
            <a:endParaRPr lang="en-CA" dirty="0"/>
          </a:p>
        </p:txBody>
      </p:sp>
      <p:sp>
        <p:nvSpPr>
          <p:cNvPr id="3" name="Picture Placeholder 2"/>
          <p:cNvSpPr>
            <a:spLocks noGrp="1"/>
          </p:cNvSpPr>
          <p:nvPr>
            <p:ph type="pic" idx="1"/>
          </p:nvPr>
        </p:nvSpPr>
        <p:spPr>
          <a:xfrm>
            <a:off x="2389717" y="480800"/>
            <a:ext cx="7315200" cy="4114800"/>
          </a:xfrm>
        </p:spPr>
        <p:txBody>
          <a:bodyPr>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dirty="0"/>
          </a:p>
        </p:txBody>
      </p:sp>
      <p:sp>
        <p:nvSpPr>
          <p:cNvPr id="4" name="Text Placeholder 3"/>
          <p:cNvSpPr>
            <a:spLocks noGrp="1"/>
          </p:cNvSpPr>
          <p:nvPr>
            <p:ph type="body" sz="half" idx="2"/>
          </p:nvPr>
        </p:nvSpPr>
        <p:spPr>
          <a:xfrm>
            <a:off x="2389717" y="5367338"/>
            <a:ext cx="7315200" cy="804862"/>
          </a:xfrm>
          <a:ln w="19050">
            <a:solidFill>
              <a:schemeClr val="accent2">
                <a:lumMod val="75000"/>
              </a:schemeClr>
            </a:solidFill>
          </a:ln>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01149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001220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lumMod val="75000"/>
                  </a:schemeClr>
                </a:solidFill>
              </a:defRPr>
            </a:lvl1pPr>
          </a:lstStyle>
          <a:p>
            <a:r>
              <a:rPr lang="en-US"/>
              <a:t>Click to edit Master title style</a:t>
            </a:r>
            <a:endParaRPr lang="en-CA"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86659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FD4A4-A640-F3E0-E21C-CEFE2D98193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F123157-0F0C-18D0-7E48-A8A044027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F4C5B24-78FA-0588-2A51-D48A00D65BF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8A72E85F-F63B-1839-0DB0-64A2AB5ABE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AAAB016-D337-943E-3C7A-ED1C06C44AB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A4258156-EAA4-0636-A8B7-F5F6A08A1F4C}"/>
              </a:ext>
            </a:extLst>
          </p:cNvPr>
          <p:cNvSpPr>
            <a:spLocks noGrp="1"/>
          </p:cNvSpPr>
          <p:nvPr>
            <p:ph type="dt" sz="half" idx="10"/>
          </p:nvPr>
        </p:nvSpPr>
        <p:spPr/>
        <p:txBody>
          <a:bodyPr/>
          <a:lstStyle/>
          <a:p>
            <a:fld id="{CB535B9D-5065-4594-BDCD-B15C25E3D837}" type="datetimeFigureOut">
              <a:rPr lang="fr-CA" smtClean="0"/>
              <a:t>2026-01-26</a:t>
            </a:fld>
            <a:endParaRPr lang="fr-CA"/>
          </a:p>
        </p:txBody>
      </p:sp>
      <p:sp>
        <p:nvSpPr>
          <p:cNvPr id="8" name="Espace réservé du pied de page 7">
            <a:extLst>
              <a:ext uri="{FF2B5EF4-FFF2-40B4-BE49-F238E27FC236}">
                <a16:creationId xmlns:a16="http://schemas.microsoft.com/office/drawing/2014/main" id="{F5C563F6-38EF-663E-1877-A2BEA1BE3FAA}"/>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DAD26758-5C1B-98A1-30F6-7CAB06131432}"/>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64543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121673-F1FD-3079-C749-14650B11AAD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ADFEA37D-A865-0623-8141-4D435DE77E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77200183-09C1-E0A5-E8BD-F5C091C200B2}"/>
              </a:ext>
            </a:extLst>
          </p:cNvPr>
          <p:cNvSpPr>
            <a:spLocks noGrp="1"/>
          </p:cNvSpPr>
          <p:nvPr>
            <p:ph type="dt" sz="half" idx="10"/>
          </p:nvPr>
        </p:nvSpPr>
        <p:spPr/>
        <p:txBody>
          <a:bodyPr/>
          <a:lstStyle/>
          <a:p>
            <a:fld id="{CB535B9D-5065-4594-BDCD-B15C25E3D837}" type="datetimeFigureOut">
              <a:rPr lang="fr-CA" smtClean="0"/>
              <a:t>2026-01-26</a:t>
            </a:fld>
            <a:endParaRPr lang="fr-CA"/>
          </a:p>
        </p:txBody>
      </p:sp>
      <p:sp>
        <p:nvSpPr>
          <p:cNvPr id="5" name="Espace réservé du pied de page 4">
            <a:extLst>
              <a:ext uri="{FF2B5EF4-FFF2-40B4-BE49-F238E27FC236}">
                <a16:creationId xmlns:a16="http://schemas.microsoft.com/office/drawing/2014/main" id="{D8C12D1F-2B45-89F5-2A36-C462FF98219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DBD08DD-ACEE-D984-129D-5435D4D95DE9}"/>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82190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26303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243588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70329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934A3C5-DBC0-E643-315E-08AC1214A3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A320CEF-7013-17B6-3C96-76780BC4F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8651808-E89D-30F2-9249-F935211B64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35B9D-5065-4594-BDCD-B15C25E3D837}" type="datetimeFigureOut">
              <a:rPr lang="fr-CA" smtClean="0"/>
              <a:t>2026-01-26</a:t>
            </a:fld>
            <a:endParaRPr lang="fr-CA"/>
          </a:p>
        </p:txBody>
      </p:sp>
      <p:sp>
        <p:nvSpPr>
          <p:cNvPr id="5" name="Espace réservé du pied de page 4">
            <a:extLst>
              <a:ext uri="{FF2B5EF4-FFF2-40B4-BE49-F238E27FC236}">
                <a16:creationId xmlns:a16="http://schemas.microsoft.com/office/drawing/2014/main" id="{C09FA157-1CA4-C11E-7A54-E8B5A6284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C5AFDE2-810F-5477-B59C-8F185959C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607E0-B329-4C36-8B69-5F1180D3686B}" type="slidenum">
              <a:rPr lang="fr-CA" smtClean="0"/>
              <a:t>‹#›</a:t>
            </a:fld>
            <a:endParaRPr lang="fr-CA"/>
          </a:p>
        </p:txBody>
      </p:sp>
    </p:spTree>
    <p:extLst>
      <p:ext uri="{BB962C8B-B14F-4D97-AF65-F5344CB8AC3E}">
        <p14:creationId xmlns:p14="http://schemas.microsoft.com/office/powerpoint/2010/main" val="261949534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86" r:id="rId3"/>
    <p:sldLayoutId id="2147483654" r:id="rId4"/>
    <p:sldLayoutId id="2147483653" r:id="rId5"/>
    <p:sldLayoutId id="214748364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D33DAC2-63B0-4F7D-B884-8A188CAA9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453" y="5595624"/>
            <a:ext cx="5040130" cy="1061080"/>
          </a:xfrm>
          <a:prstGeom prst="rect">
            <a:avLst/>
          </a:prstGeom>
        </p:spPr>
      </p:pic>
    </p:spTree>
    <p:extLst>
      <p:ext uri="{BB962C8B-B14F-4D97-AF65-F5344CB8AC3E}">
        <p14:creationId xmlns:p14="http://schemas.microsoft.com/office/powerpoint/2010/main" val="31487361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a:solidFill>
                  <a:schemeClr val="accent2">
                    <a:lumMod val="75000"/>
                  </a:schemeClr>
                </a:solidFill>
                <a:latin typeface="Century Gothic" panose="020B0502020202020204" pitchFamily="34" charset="0"/>
              </a:rPr>
              <a:t>bibliocaeb.ca</a:t>
            </a: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0836" y="5769204"/>
            <a:ext cx="4397766" cy="925845"/>
          </a:xfrm>
          <a:prstGeom prst="rect">
            <a:avLst/>
          </a:prstGeom>
        </p:spPr>
      </p:pic>
    </p:spTree>
    <p:extLst>
      <p:ext uri="{BB962C8B-B14F-4D97-AF65-F5344CB8AC3E}">
        <p14:creationId xmlns:p14="http://schemas.microsoft.com/office/powerpoint/2010/main" val="4214238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7" r:id="rId3"/>
    <p:sldLayoutId id="214748368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D33DAC2-63B0-4F7D-B884-8A188CAA93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880" y="5518778"/>
            <a:ext cx="5040130" cy="1214771"/>
          </a:xfrm>
          <a:prstGeom prst="rect">
            <a:avLst/>
          </a:prstGeom>
        </p:spPr>
      </p:pic>
    </p:spTree>
    <p:extLst>
      <p:ext uri="{BB962C8B-B14F-4D97-AF65-F5344CB8AC3E}">
        <p14:creationId xmlns:p14="http://schemas.microsoft.com/office/powerpoint/2010/main" val="1971196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7" r:id="rId5"/>
    <p:sldLayoutId id="2147483678" r:id="rId6"/>
  </p:sldLayoutIdLst>
  <p:txStyles>
    <p:titleStyle>
      <a:lvl1pPr algn="l" defTabSz="914400" rtl="0" eaLnBrk="1" latinLnBrk="0" hangingPunct="1">
        <a:spcBef>
          <a:spcPct val="0"/>
        </a:spcBef>
        <a:buNone/>
        <a:defRPr sz="4800" kern="1200">
          <a:solidFill>
            <a:srgbClr val="002060"/>
          </a:solidFill>
          <a:latin typeface="Aptos" panose="020B00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5" name="Picture 4">
            <a:extLst>
              <a:ext uri="{FF2B5EF4-FFF2-40B4-BE49-F238E27FC236}">
                <a16:creationId xmlns:a16="http://schemas.microsoft.com/office/drawing/2014/main" id="{BD33DAC2-63B0-4F7D-B884-8A188CAA93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453" y="5595624"/>
            <a:ext cx="5040130" cy="1061080"/>
          </a:xfrm>
          <a:prstGeom prst="rect">
            <a:avLst/>
          </a:prstGeom>
        </p:spPr>
      </p:pic>
    </p:spTree>
    <p:extLst>
      <p:ext uri="{BB962C8B-B14F-4D97-AF65-F5344CB8AC3E}">
        <p14:creationId xmlns:p14="http://schemas.microsoft.com/office/powerpoint/2010/main" val="266240357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dirty="0">
                <a:solidFill>
                  <a:schemeClr val="accent2">
                    <a:lumMod val="75000"/>
                  </a:schemeClr>
                </a:solidFill>
                <a:latin typeface="Century Gothic" panose="020B0502020202020204" pitchFamily="34" charset="0"/>
              </a:rPr>
              <a:t>bibliocaeb.ca</a:t>
            </a: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0836" y="5769204"/>
            <a:ext cx="4397766" cy="925845"/>
          </a:xfrm>
          <a:prstGeom prst="rect">
            <a:avLst/>
          </a:prstGeom>
        </p:spPr>
      </p:pic>
    </p:spTree>
    <p:extLst>
      <p:ext uri="{BB962C8B-B14F-4D97-AF65-F5344CB8AC3E}">
        <p14:creationId xmlns:p14="http://schemas.microsoft.com/office/powerpoint/2010/main" val="217400922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notesSlide" Target="../notesSlides/notesSlide16.xml"/><Relationship Id="rId4"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7.xml"/><Relationship Id="rId5" Type="http://schemas.openxmlformats.org/officeDocument/2006/relationships/slideLayout" Target="../slideLayouts/slideLayout9.xml"/><Relationship Id="rId4" Type="http://schemas.openxmlformats.org/officeDocument/2006/relationships/tags" Target="../tags/tag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4.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notesSlide" Target="../notesSlides/notesSlide23.xml"/><Relationship Id="rId4"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4.png"/><Relationship Id="rId5" Type="http://schemas.openxmlformats.org/officeDocument/2006/relationships/notesSlide" Target="../notesSlides/notesSlide24.xml"/><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27.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notesSlide" Target="../notesSlides/notesSlide26.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8.xml"/><Relationship Id="rId5" Type="http://schemas.openxmlformats.org/officeDocument/2006/relationships/tags" Target="../tags/tag40.xml"/><Relationship Id="rId4" Type="http://schemas.openxmlformats.org/officeDocument/2006/relationships/tags" Target="../tags/tag39.xml"/></Relationships>
</file>

<file path=ppt/slides/_rels/slide28.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hyperlink" Target="https://www.amazon.ca/gp/help/customer/display.html?nodeId=GP97Y4RS3R5T7CCP&amp;language=en_CA" TargetMode="Externa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5.png"/><Relationship Id="rId5" Type="http://schemas.openxmlformats.org/officeDocument/2006/relationships/notesSlide" Target="../notesSlides/notesSlide27.xml"/><Relationship Id="rId4"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6.jpeg"/><Relationship Id="rId5" Type="http://schemas.openxmlformats.org/officeDocument/2006/relationships/notesSlide" Target="../notesSlides/notesSlide28.xml"/><Relationship Id="rId4"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hyperlink" Target="http://www.native-land.ca/"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hyperlink" Target="mailto:aide@bibliocaeb.ca" TargetMode="External"/><Relationship Id="rId5" Type="http://schemas.openxmlformats.org/officeDocument/2006/relationships/hyperlink" Target="http://www.bibliocaeb.ca/" TargetMode="External"/><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1336-DAD8-AC2B-24C9-96912DE8F7BD}"/>
              </a:ext>
            </a:extLst>
          </p:cNvPr>
          <p:cNvSpPr>
            <a:spLocks noGrp="1"/>
          </p:cNvSpPr>
          <p:nvPr>
            <p:ph type="ctrTitle"/>
            <p:custDataLst>
              <p:tags r:id="rId1"/>
            </p:custDataLst>
          </p:nvPr>
        </p:nvSpPr>
        <p:spPr/>
        <p:txBody>
          <a:bodyPr/>
          <a:lstStyle/>
          <a:p>
            <a:pPr algn="ctr"/>
            <a:r>
              <a:rPr lang="fr-CA" b="1" noProof="0" dirty="0">
                <a:solidFill>
                  <a:schemeClr val="tx1"/>
                </a:solidFill>
                <a:latin typeface="Aptos" panose="020B0004020202020204" pitchFamily="34" charset="0"/>
              </a:rPr>
              <a:t>Lecture Accessible Canada</a:t>
            </a:r>
          </a:p>
        </p:txBody>
      </p:sp>
      <p:sp>
        <p:nvSpPr>
          <p:cNvPr id="3" name="Subtitle 2">
            <a:extLst>
              <a:ext uri="{FF2B5EF4-FFF2-40B4-BE49-F238E27FC236}">
                <a16:creationId xmlns:a16="http://schemas.microsoft.com/office/drawing/2014/main" id="{A7E50E54-1362-B48F-1C7B-F790DD84EAC3}"/>
              </a:ext>
            </a:extLst>
          </p:cNvPr>
          <p:cNvSpPr>
            <a:spLocks noGrp="1"/>
          </p:cNvSpPr>
          <p:nvPr>
            <p:ph type="subTitle" idx="1"/>
            <p:custDataLst>
              <p:tags r:id="rId2"/>
            </p:custDataLst>
          </p:nvPr>
        </p:nvSpPr>
        <p:spPr>
          <a:xfrm>
            <a:off x="1661160" y="3807823"/>
            <a:ext cx="8869680" cy="1090914"/>
          </a:xfrm>
        </p:spPr>
        <p:txBody>
          <a:bodyPr anchor="ctr">
            <a:normAutofit/>
          </a:bodyPr>
          <a:lstStyle/>
          <a:p>
            <a:pPr algn="ctr"/>
            <a:r>
              <a:rPr lang="es-ES" noProof="0">
                <a:solidFill>
                  <a:schemeClr val="accent6">
                    <a:lumMod val="90000"/>
                    <a:lumOff val="10000"/>
                  </a:schemeClr>
                </a:solidFill>
                <a:latin typeface="Aptos" panose="020B0004020202020204" pitchFamily="34" charset="0"/>
              </a:rPr>
              <a:t>É</a:t>
            </a:r>
            <a:r>
              <a:rPr lang="fr-FR" noProof="0">
                <a:solidFill>
                  <a:schemeClr val="accent6">
                    <a:lumMod val="90000"/>
                    <a:lumOff val="10000"/>
                  </a:schemeClr>
                </a:solidFill>
                <a:latin typeface="Aptos" panose="020B0004020202020204" pitchFamily="34" charset="0"/>
              </a:rPr>
              <a:t>couter les livres audio du CAÉB avec Alexa</a:t>
            </a:r>
          </a:p>
        </p:txBody>
      </p:sp>
    </p:spTree>
    <p:extLst>
      <p:ext uri="{BB962C8B-B14F-4D97-AF65-F5344CB8AC3E}">
        <p14:creationId xmlns:p14="http://schemas.microsoft.com/office/powerpoint/2010/main" val="2868645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F7D1-BF10-E06F-F2EE-8CB9380DC5EE}"/>
              </a:ext>
            </a:extLst>
          </p:cNvPr>
          <p:cNvSpPr>
            <a:spLocks noGrp="1"/>
          </p:cNvSpPr>
          <p:nvPr>
            <p:ph type="title"/>
            <p:custDataLst>
              <p:tags r:id="rId1"/>
            </p:custDataLst>
          </p:nvPr>
        </p:nvSpPr>
        <p:spPr/>
        <p:style>
          <a:lnRef idx="2">
            <a:schemeClr val="accent2"/>
          </a:lnRef>
          <a:fillRef idx="1">
            <a:schemeClr val="lt1"/>
          </a:fillRef>
          <a:effectRef idx="0">
            <a:schemeClr val="accent2"/>
          </a:effectRef>
          <a:fontRef idx="minor">
            <a:schemeClr val="dk1"/>
          </a:fontRef>
        </p:style>
        <p:txBody>
          <a:bodyPr anchor="ctr">
            <a:normAutofit/>
          </a:bodyPr>
          <a:lstStyle/>
          <a:p>
            <a:pPr algn="ctr"/>
            <a:r>
              <a:rPr lang="fr-CA" noProof="0" dirty="0">
                <a:latin typeface="Aptos" panose="020B0004020202020204" pitchFamily="34" charset="0"/>
              </a:rPr>
              <a:t>Lecture Accessible Canada (LAC)</a:t>
            </a:r>
          </a:p>
        </p:txBody>
      </p:sp>
    </p:spTree>
    <p:extLst>
      <p:ext uri="{BB962C8B-B14F-4D97-AF65-F5344CB8AC3E}">
        <p14:creationId xmlns:p14="http://schemas.microsoft.com/office/powerpoint/2010/main" val="408215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4A9A-7B3E-14CE-86D2-62F7E65D227E}"/>
              </a:ext>
            </a:extLst>
          </p:cNvPr>
          <p:cNvSpPr>
            <a:spLocks noGrp="1"/>
          </p:cNvSpPr>
          <p:nvPr>
            <p:ph type="title"/>
            <p:custDataLst>
              <p:tags r:id="rId1"/>
            </p:custDataLst>
          </p:nvPr>
        </p:nvSpPr>
        <p:spPr/>
        <p:txBody>
          <a:bodyPr>
            <a:normAutofit/>
          </a:bodyPr>
          <a:lstStyle/>
          <a:p>
            <a:pPr algn="ctr"/>
            <a:r>
              <a:rPr lang="fr-CA" noProof="0" dirty="0">
                <a:latin typeface="Aptos" panose="020B0004020202020204" pitchFamily="34" charset="0"/>
              </a:rPr>
              <a:t>À propos de Lecture Accessible Canada</a:t>
            </a:r>
          </a:p>
        </p:txBody>
      </p:sp>
      <p:sp>
        <p:nvSpPr>
          <p:cNvPr id="3" name="Content Placeholder 2">
            <a:extLst>
              <a:ext uri="{FF2B5EF4-FFF2-40B4-BE49-F238E27FC236}">
                <a16:creationId xmlns:a16="http://schemas.microsoft.com/office/drawing/2014/main" id="{31A64E31-5C6B-6B67-753A-23AD5660D95C}"/>
              </a:ext>
            </a:extLst>
          </p:cNvPr>
          <p:cNvSpPr>
            <a:spLocks noGrp="1"/>
          </p:cNvSpPr>
          <p:nvPr>
            <p:ph idx="1"/>
            <p:custDataLst>
              <p:tags r:id="rId2"/>
            </p:custDataLst>
          </p:nvPr>
        </p:nvSpPr>
        <p:spPr>
          <a:xfrm>
            <a:off x="609600" y="1600201"/>
            <a:ext cx="8245641" cy="4525963"/>
          </a:xfrm>
        </p:spPr>
        <p:txBody>
          <a:bodyPr vert="horz" lIns="91440" tIns="45720" rIns="91440" bIns="45720" rtlCol="0" anchor="t">
            <a:normAutofit fontScale="92500"/>
          </a:bodyPr>
          <a:lstStyle/>
          <a:p>
            <a:pPr indent="0">
              <a:spcBef>
                <a:spcPts val="1400"/>
              </a:spcBef>
              <a:spcAft>
                <a:spcPts val="800"/>
              </a:spcAft>
              <a:buNone/>
            </a:pPr>
            <a:r>
              <a:rPr lang="fr-CA" sz="3200" b="1" noProof="0" dirty="0">
                <a:latin typeface="Aptos"/>
              </a:rPr>
              <a:t>La skill Alexa</a:t>
            </a:r>
            <a:r>
              <a:rPr lang="fr-CA" sz="3200" noProof="0" dirty="0">
                <a:latin typeface="Aptos"/>
              </a:rPr>
              <a:t> est une application à commande vocale qui ajoutent des fonctionnalités à un appareil compatible avec Alexa.</a:t>
            </a:r>
            <a:endParaRPr lang="fr-CA" sz="3200" noProof="0" dirty="0">
              <a:latin typeface="Aptos"/>
              <a:ea typeface="Verdana"/>
            </a:endParaRPr>
          </a:p>
          <a:p>
            <a:pPr indent="0">
              <a:spcBef>
                <a:spcPts val="1400"/>
              </a:spcBef>
              <a:spcAft>
                <a:spcPts val="600"/>
              </a:spcAft>
              <a:buNone/>
            </a:pPr>
            <a:r>
              <a:rPr lang="fr-CA" sz="3200" b="1" noProof="0" dirty="0">
                <a:latin typeface="Aptos"/>
                <a:ea typeface="Verdana"/>
              </a:rPr>
              <a:t>Lecture Accessible Canada </a:t>
            </a:r>
            <a:r>
              <a:rPr lang="fr-CA" sz="3200" noProof="0" dirty="0">
                <a:latin typeface="Aptos"/>
                <a:ea typeface="Verdana"/>
              </a:rPr>
              <a:t>est une skill Alexa gratuite qui permet aux abonnés du CAÉB d’écouter des livres audio sur un haut-parleur intelligent Alexa.</a:t>
            </a:r>
          </a:p>
          <a:p>
            <a:pPr indent="0">
              <a:spcBef>
                <a:spcPts val="1400"/>
              </a:spcBef>
              <a:spcAft>
                <a:spcPts val="600"/>
              </a:spcAft>
              <a:buNone/>
            </a:pPr>
            <a:r>
              <a:rPr lang="fr-CA" sz="3200" b="1" noProof="0" dirty="0">
                <a:latin typeface="Aptos"/>
                <a:ea typeface="Verdana"/>
              </a:rPr>
              <a:t>Disponible en anglais et en français</a:t>
            </a:r>
          </a:p>
        </p:txBody>
      </p:sp>
      <p:pic>
        <p:nvPicPr>
          <p:cNvPr id="7" name="Picture 6">
            <a:extLst>
              <a:ext uri="{FF2B5EF4-FFF2-40B4-BE49-F238E27FC236}">
                <a16:creationId xmlns:a16="http://schemas.microsoft.com/office/drawing/2014/main" id="{5B39C979-5242-CE04-F63C-7242250BB767}"/>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8503427" y="1889514"/>
            <a:ext cx="3078972" cy="3078972"/>
          </a:xfrm>
          <a:prstGeom prst="rect">
            <a:avLst/>
          </a:prstGeom>
        </p:spPr>
      </p:pic>
    </p:spTree>
    <p:extLst>
      <p:ext uri="{BB962C8B-B14F-4D97-AF65-F5344CB8AC3E}">
        <p14:creationId xmlns:p14="http://schemas.microsoft.com/office/powerpoint/2010/main" val="4098179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24125-21A4-2EF3-167D-D5B6E7429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82BED-1D7B-6400-C821-668648595CED}"/>
              </a:ext>
            </a:extLst>
          </p:cNvPr>
          <p:cNvSpPr>
            <a:spLocks noGrp="1"/>
          </p:cNvSpPr>
          <p:nvPr>
            <p:ph type="title"/>
            <p:custDataLst>
              <p:tags r:id="rId1"/>
            </p:custDataLst>
          </p:nvPr>
        </p:nvSpPr>
        <p:spPr>
          <a:xfrm>
            <a:off x="914400" y="2552178"/>
            <a:ext cx="10363200" cy="1753643"/>
          </a:xfrm>
        </p:spPr>
        <p:style>
          <a:lnRef idx="2">
            <a:schemeClr val="accent2"/>
          </a:lnRef>
          <a:fillRef idx="1">
            <a:schemeClr val="lt1"/>
          </a:fillRef>
          <a:effectRef idx="0">
            <a:schemeClr val="accent2"/>
          </a:effectRef>
          <a:fontRef idx="minor">
            <a:schemeClr val="dk1"/>
          </a:fontRef>
        </p:style>
        <p:txBody>
          <a:bodyPr anchor="ctr">
            <a:normAutofit fontScale="90000"/>
          </a:bodyPr>
          <a:lstStyle/>
          <a:p>
            <a:pPr algn="ctr"/>
            <a:r>
              <a:rPr lang="fr-CA" noProof="0" dirty="0">
                <a:latin typeface="Aptos"/>
              </a:rPr>
              <a:t>Fonctionnement de </a:t>
            </a:r>
            <a:r>
              <a:rPr lang="fr-CA" dirty="0">
                <a:latin typeface="Aptos"/>
              </a:rPr>
              <a:t>Lecture Accessible Canada</a:t>
            </a:r>
            <a:endParaRPr lang="fr-CA" noProof="0" dirty="0">
              <a:latin typeface="Aptos"/>
            </a:endParaRPr>
          </a:p>
        </p:txBody>
      </p:sp>
    </p:spTree>
    <p:extLst>
      <p:ext uri="{BB962C8B-B14F-4D97-AF65-F5344CB8AC3E}">
        <p14:creationId xmlns:p14="http://schemas.microsoft.com/office/powerpoint/2010/main" val="42410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FACE8DAF-83A3-0E58-6AD8-71A4A3BF3A9F}"/>
              </a:ext>
            </a:extLst>
          </p:cNvPr>
          <p:cNvSpPr txBox="1">
            <a:spLocks noGrp="1"/>
          </p:cNvSpPr>
          <p:nvPr>
            <p:ph type="title" idx="4294967295"/>
          </p:nvPr>
        </p:nvSpPr>
        <p:spPr>
          <a:xfrm>
            <a:off x="609600" y="274638"/>
            <a:ext cx="10972800" cy="1143000"/>
          </a:xfrm>
          <a:prstGeom prst="rect">
            <a:avLst/>
          </a:prstGeom>
          <a:noFill/>
          <a:ln w="19050">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spcBef>
                <a:spcPct val="0"/>
              </a:spcBef>
              <a:buNone/>
              <a:defRPr sz="4800" kern="1200">
                <a:solidFill>
                  <a:schemeClr val="tx2">
                    <a:lumMod val="50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4800" b="0" i="0" u="none" strike="noStrike" kern="1200" cap="none" spc="0" normalizeH="0" baseline="0" noProof="0" dirty="0">
                <a:ln>
                  <a:noFill/>
                </a:ln>
                <a:solidFill>
                  <a:schemeClr val="tx2">
                    <a:lumMod val="50000"/>
                  </a:schemeClr>
                </a:solidFill>
                <a:effectLst/>
                <a:uLnTx/>
                <a:uFillTx/>
                <a:latin typeface="Aptos"/>
                <a:ea typeface="+mj-ea"/>
                <a:cs typeface="+mj-cs"/>
              </a:rPr>
              <a:t>Ce dont </a:t>
            </a:r>
            <a:r>
              <a:rPr lang="fr-CA" dirty="0">
                <a:latin typeface="Aptos"/>
              </a:rPr>
              <a:t>v</a:t>
            </a:r>
            <a:r>
              <a:rPr kumimoji="0" lang="fr-CA" sz="4800" b="0" i="0" u="none" strike="noStrike" kern="1200" cap="none" spc="0" normalizeH="0" baseline="0" noProof="0" dirty="0" err="1">
                <a:ln>
                  <a:noFill/>
                </a:ln>
                <a:solidFill>
                  <a:schemeClr val="tx2">
                    <a:lumMod val="50000"/>
                  </a:schemeClr>
                </a:solidFill>
                <a:effectLst/>
                <a:uLnTx/>
                <a:uFillTx/>
                <a:latin typeface="Aptos"/>
                <a:ea typeface="+mj-ea"/>
                <a:cs typeface="+mj-cs"/>
              </a:rPr>
              <a:t>ous</a:t>
            </a:r>
            <a:r>
              <a:rPr kumimoji="0" lang="fr-CA" sz="4800" b="0" i="0" u="none" strike="noStrike" kern="1200" cap="none" spc="0" normalizeH="0" baseline="0" noProof="0" dirty="0">
                <a:ln>
                  <a:noFill/>
                </a:ln>
                <a:solidFill>
                  <a:schemeClr val="tx2">
                    <a:lumMod val="50000"/>
                  </a:schemeClr>
                </a:solidFill>
                <a:effectLst/>
                <a:uLnTx/>
                <a:uFillTx/>
                <a:latin typeface="Aptos"/>
                <a:ea typeface="+mj-ea"/>
                <a:cs typeface="+mj-cs"/>
              </a:rPr>
              <a:t> avez </a:t>
            </a:r>
            <a:r>
              <a:rPr lang="fr-CA" dirty="0">
                <a:latin typeface="Aptos"/>
              </a:rPr>
              <a:t>b</a:t>
            </a:r>
            <a:r>
              <a:rPr kumimoji="0" lang="fr-CA" sz="4800" b="0" i="0" u="none" strike="noStrike" kern="1200" cap="none" spc="0" normalizeH="0" baseline="0" noProof="0" dirty="0" err="1">
                <a:ln>
                  <a:noFill/>
                </a:ln>
                <a:solidFill>
                  <a:schemeClr val="tx2">
                    <a:lumMod val="50000"/>
                  </a:schemeClr>
                </a:solidFill>
                <a:effectLst/>
                <a:uLnTx/>
                <a:uFillTx/>
                <a:latin typeface="Aptos"/>
                <a:ea typeface="+mj-ea"/>
                <a:cs typeface="+mj-cs"/>
              </a:rPr>
              <a:t>esoin</a:t>
            </a:r>
            <a:endParaRPr kumimoji="0" lang="fr-CA" sz="4800" b="0"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15" name="TextBox 14">
            <a:extLst>
              <a:ext uri="{FF2B5EF4-FFF2-40B4-BE49-F238E27FC236}">
                <a16:creationId xmlns:a16="http://schemas.microsoft.com/office/drawing/2014/main" id="{D67A1DAE-52A2-DCD2-9FB3-2F113DC37961}"/>
              </a:ext>
            </a:extLst>
          </p:cNvPr>
          <p:cNvSpPr txBox="1"/>
          <p:nvPr/>
        </p:nvSpPr>
        <p:spPr>
          <a:xfrm>
            <a:off x="495760" y="1160686"/>
            <a:ext cx="10091450" cy="4536627"/>
          </a:xfrm>
          <a:prstGeom prst="rect">
            <a:avLst/>
          </a:prstGeom>
          <a:noFill/>
        </p:spPr>
        <p:txBody>
          <a:bodyPr wrap="square">
            <a:spAutoFit/>
          </a:bodyPr>
          <a:lstStyle/>
          <a:p>
            <a:pPr marL="742950" marR="0" lvl="0" indent="-7429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fr-CA" sz="3600" b="1" i="0" u="none" strike="noStrike" kern="1200" cap="none" spc="0" normalizeH="0" baseline="0" noProof="0" dirty="0">
                <a:ln>
                  <a:noFill/>
                </a:ln>
                <a:solidFill>
                  <a:prstClr val="black"/>
                </a:solidFill>
                <a:effectLst/>
                <a:uLnTx/>
                <a:uFillTx/>
                <a:latin typeface="Aptos"/>
                <a:ea typeface="+mn-ea"/>
                <a:cs typeface="+mn-cs"/>
              </a:rPr>
              <a:t>Compte CAÉB</a:t>
            </a:r>
            <a:endParaRPr kumimoji="0" lang="fr-CA" sz="3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742950" marR="0" lvl="0" indent="-7429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fr-CA" sz="3600" b="1" i="0" u="none" strike="noStrike" kern="1200" cap="none" spc="0" normalizeH="0" baseline="0" noProof="0" dirty="0">
                <a:ln>
                  <a:noFill/>
                </a:ln>
                <a:solidFill>
                  <a:prstClr val="black"/>
                </a:solidFill>
                <a:effectLst/>
                <a:uLnTx/>
                <a:uFillTx/>
                <a:latin typeface="Aptos"/>
                <a:ea typeface="+mn-ea"/>
                <a:cs typeface="+mn-cs"/>
              </a:rPr>
              <a:t>Compte Amazon.ca</a:t>
            </a:r>
          </a:p>
          <a:p>
            <a:pPr marL="1143000" marR="0" lvl="1" indent="-7429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CA" sz="2800" b="0" i="0" u="none" strike="noStrike" kern="1200" cap="none" spc="0" normalizeH="0" baseline="0" noProof="0" dirty="0">
                <a:ln>
                  <a:noFill/>
                </a:ln>
                <a:solidFill>
                  <a:prstClr val="black"/>
                </a:solidFill>
                <a:effectLst/>
                <a:uLnTx/>
                <a:uFillTx/>
                <a:latin typeface="Aptos"/>
                <a:ea typeface="+mn-ea"/>
                <a:cs typeface="+mn-cs"/>
              </a:rPr>
              <a:t> se connecte uniquement aux comptes d’Amazon Canada.</a:t>
            </a:r>
            <a:endParaRPr kumimoji="0" lang="fr-CA"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742950" marR="0" lvl="0" indent="-7429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fr-CA" sz="3600" b="1" i="0" u="none" strike="noStrike" kern="1200" cap="none" spc="0" normalizeH="0" baseline="0" noProof="0" dirty="0">
                <a:ln>
                  <a:noFill/>
                </a:ln>
                <a:solidFill>
                  <a:prstClr val="black"/>
                </a:solidFill>
                <a:effectLst/>
                <a:uLnTx/>
                <a:uFillTx/>
                <a:latin typeface="Aptos"/>
                <a:ea typeface="+mn-ea"/>
                <a:cs typeface="+mn-cs"/>
              </a:rPr>
              <a:t>Haut-parleur intelligent Alexa</a:t>
            </a:r>
          </a:p>
          <a:p>
            <a:pPr marL="1143000" marR="0" lvl="1" indent="-7429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CA" sz="2800" b="0" i="0" u="none" strike="noStrike" kern="1200" cap="none" spc="0" normalizeH="0" baseline="0" noProof="0" dirty="0">
                <a:ln>
                  <a:noFill/>
                </a:ln>
                <a:solidFill>
                  <a:prstClr val="black"/>
                </a:solidFill>
                <a:effectLst/>
                <a:uLnTx/>
                <a:uFillTx/>
                <a:latin typeface="Aptos"/>
                <a:ea typeface="+mn-ea"/>
                <a:cs typeface="+mn-cs"/>
              </a:rPr>
              <a:t>doit être configuré pour utiliser l’anglais ou le français, et non bilingue.</a:t>
            </a:r>
            <a:endParaRPr kumimoji="0" lang="fr-CA" sz="3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742950" marR="0" lvl="0" indent="-742950" algn="l" defTabSz="914400" rtl="0" eaLnBrk="1" fontAlgn="auto" latinLnBrk="0" hangingPunct="1">
              <a:lnSpc>
                <a:spcPct val="100000"/>
              </a:lnSpc>
              <a:spcBef>
                <a:spcPct val="20000"/>
              </a:spcBef>
              <a:spcAft>
                <a:spcPts val="0"/>
              </a:spcAft>
              <a:buClrTx/>
              <a:buSzTx/>
              <a:buFont typeface="Verdana"/>
              <a:buAutoNum type="arabicPeriod"/>
              <a:tabLst/>
              <a:defRPr/>
            </a:pPr>
            <a:r>
              <a:rPr kumimoji="0" lang="fr-CA" sz="3600" b="1" i="0" u="none" strike="noStrike" kern="1200" cap="none" spc="0" normalizeH="0" baseline="0" noProof="0" dirty="0">
                <a:ln>
                  <a:noFill/>
                </a:ln>
                <a:solidFill>
                  <a:prstClr val="black"/>
                </a:solidFill>
                <a:effectLst/>
                <a:uLnTx/>
                <a:uFillTx/>
                <a:latin typeface="Aptos"/>
                <a:ea typeface="Calibri"/>
                <a:cs typeface="Calibri"/>
              </a:rPr>
              <a:t>Connexion Internet sans fil</a:t>
            </a:r>
            <a:endParaRPr kumimoji="0" lang="fr-CA" sz="3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53267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3EB5-BDBC-6F64-925E-3E3772AF7A7D}"/>
              </a:ext>
            </a:extLst>
          </p:cNvPr>
          <p:cNvSpPr>
            <a:spLocks noGrp="1"/>
          </p:cNvSpPr>
          <p:nvPr>
            <p:ph type="title"/>
          </p:nvPr>
        </p:nvSpPr>
        <p:spPr/>
        <p:txBody>
          <a:bodyPr/>
          <a:lstStyle/>
          <a:p>
            <a:r>
              <a:rPr lang="fr-CA" noProof="0" dirty="0"/>
              <a:t>Aide et ressources</a:t>
            </a:r>
          </a:p>
        </p:txBody>
      </p:sp>
      <p:sp>
        <p:nvSpPr>
          <p:cNvPr id="3" name="Content Placeholder 2">
            <a:extLst>
              <a:ext uri="{FF2B5EF4-FFF2-40B4-BE49-F238E27FC236}">
                <a16:creationId xmlns:a16="http://schemas.microsoft.com/office/drawing/2014/main" id="{9E0C18E8-C869-AC0F-C1F4-A16A33AC8517}"/>
              </a:ext>
            </a:extLst>
          </p:cNvPr>
          <p:cNvSpPr>
            <a:spLocks noGrp="1"/>
          </p:cNvSpPr>
          <p:nvPr>
            <p:ph idx="1"/>
          </p:nvPr>
        </p:nvSpPr>
        <p:spPr>
          <a:xfrm>
            <a:off x="609600" y="1600202"/>
            <a:ext cx="10972800" cy="627844"/>
          </a:xfrm>
        </p:spPr>
        <p:txBody>
          <a:bodyPr>
            <a:normAutofit fontScale="62500" lnSpcReduction="20000"/>
          </a:bodyPr>
          <a:lstStyle/>
          <a:p>
            <a:pPr marL="0" indent="0" algn="ctr">
              <a:buNone/>
            </a:pPr>
            <a:r>
              <a:rPr lang="fr-CA" b="1" noProof="0" dirty="0"/>
              <a:t>Comment accéder à la page d’aide de Lecture Accessible Canada</a:t>
            </a:r>
          </a:p>
        </p:txBody>
      </p:sp>
      <p:pic>
        <p:nvPicPr>
          <p:cNvPr id="8" name="Picture 7" descr="Présentation de la page du site Comment lire les livres du CAEB sur le site internet du CAEB. Le premier lien conduit à la page d'aide de Lecture Accessible Canada.   ">
            <a:extLst>
              <a:ext uri="{FF2B5EF4-FFF2-40B4-BE49-F238E27FC236}">
                <a16:creationId xmlns:a16="http://schemas.microsoft.com/office/drawing/2014/main" id="{F4C94057-A5CA-FCCB-5AA6-13144EAD7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912" y="2152831"/>
            <a:ext cx="6757387" cy="3655551"/>
          </a:xfrm>
          <a:prstGeom prst="rect">
            <a:avLst/>
          </a:prstGeom>
        </p:spPr>
      </p:pic>
    </p:spTree>
    <p:extLst>
      <p:ext uri="{BB962C8B-B14F-4D97-AF65-F5344CB8AC3E}">
        <p14:creationId xmlns:p14="http://schemas.microsoft.com/office/powerpoint/2010/main" val="2263389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614E8-BACF-340B-98D1-CE0D295B6D7D}"/>
              </a:ext>
            </a:extLst>
          </p:cNvPr>
          <p:cNvSpPr>
            <a:spLocks noGrp="1"/>
          </p:cNvSpPr>
          <p:nvPr>
            <p:ph type="title"/>
          </p:nvPr>
        </p:nvSpPr>
        <p:spPr/>
        <p:txBody>
          <a:bodyPr anchor="ctr">
            <a:noAutofit/>
          </a:bodyPr>
          <a:lstStyle/>
          <a:p>
            <a:r>
              <a:rPr lang="fr-CA" sz="4000" noProof="0" dirty="0"/>
              <a:t>Page d’aide de Lecture Accessible Canada</a:t>
            </a:r>
          </a:p>
        </p:txBody>
      </p:sp>
      <p:sp>
        <p:nvSpPr>
          <p:cNvPr id="3" name="Content Placeholder 2">
            <a:extLst>
              <a:ext uri="{FF2B5EF4-FFF2-40B4-BE49-F238E27FC236}">
                <a16:creationId xmlns:a16="http://schemas.microsoft.com/office/drawing/2014/main" id="{2F76602E-F029-4ADD-2C4F-1864A8770EFB}"/>
              </a:ext>
            </a:extLst>
          </p:cNvPr>
          <p:cNvSpPr>
            <a:spLocks noGrp="1"/>
          </p:cNvSpPr>
          <p:nvPr>
            <p:ph sz="half" idx="1"/>
          </p:nvPr>
        </p:nvSpPr>
        <p:spPr>
          <a:xfrm>
            <a:off x="609599" y="1600201"/>
            <a:ext cx="5992167" cy="4525963"/>
          </a:xfrm>
        </p:spPr>
        <p:txBody>
          <a:bodyPr>
            <a:normAutofit/>
          </a:bodyPr>
          <a:lstStyle/>
          <a:p>
            <a:pPr marL="0" indent="0">
              <a:buNone/>
            </a:pPr>
            <a:r>
              <a:rPr lang="fr-CA" sz="2600" b="1" noProof="0" dirty="0"/>
              <a:t>Comment lire les livres du CAÉB</a:t>
            </a:r>
          </a:p>
          <a:p>
            <a:r>
              <a:rPr lang="fr-CA" sz="2600" noProof="0" dirty="0"/>
              <a:t>Guide de l’utilisateur et liste de commandes
Tutoriels vidéo et démos audio
Renseignements sur le prêt d’appareils Alexa dans les bibliothèques
FAQ et de l’aide supplémentaire</a:t>
            </a:r>
          </a:p>
        </p:txBody>
      </p:sp>
      <p:pic>
        <p:nvPicPr>
          <p:cNvPr id="6" name="Picture 5" descr="La page d'aide de Lecture Accessible Canada sur le site du CAÉB.">
            <a:extLst>
              <a:ext uri="{FF2B5EF4-FFF2-40B4-BE49-F238E27FC236}">
                <a16:creationId xmlns:a16="http://schemas.microsoft.com/office/drawing/2014/main" id="{8C5B17AF-69E7-F24E-45FC-A131BD9E6A5F}"/>
              </a:ext>
            </a:extLst>
          </p:cNvPr>
          <p:cNvPicPr>
            <a:picLocks noChangeAspect="1"/>
          </p:cNvPicPr>
          <p:nvPr/>
        </p:nvPicPr>
        <p:blipFill>
          <a:blip r:embed="rId3"/>
          <a:stretch>
            <a:fillRect/>
          </a:stretch>
        </p:blipFill>
        <p:spPr>
          <a:xfrm>
            <a:off x="6421373" y="1417638"/>
            <a:ext cx="5198646" cy="4615797"/>
          </a:xfrm>
          <a:prstGeom prst="rect">
            <a:avLst/>
          </a:prstGeom>
        </p:spPr>
      </p:pic>
    </p:spTree>
    <p:extLst>
      <p:ext uri="{BB962C8B-B14F-4D97-AF65-F5344CB8AC3E}">
        <p14:creationId xmlns:p14="http://schemas.microsoft.com/office/powerpoint/2010/main" val="3652170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7575-1C81-B9EC-EECE-1AC115862B78}"/>
              </a:ext>
            </a:extLst>
          </p:cNvPr>
          <p:cNvSpPr>
            <a:spLocks noGrp="1"/>
          </p:cNvSpPr>
          <p:nvPr>
            <p:ph type="title"/>
            <p:custDataLst>
              <p:tags r:id="rId1"/>
            </p:custDataLst>
          </p:nvPr>
        </p:nvSpPr>
        <p:spPr/>
        <p:txBody>
          <a:bodyPr>
            <a:normAutofit/>
          </a:bodyPr>
          <a:lstStyle/>
          <a:p>
            <a:pPr algn="ctr"/>
            <a:r>
              <a:rPr lang="fr-CA" noProof="0" dirty="0">
                <a:latin typeface="Aptos" panose="020B0004020202020204" pitchFamily="34" charset="0"/>
              </a:rPr>
              <a:t>Ouvrir une session du </a:t>
            </a:r>
            <a:r>
              <a:rPr lang="fr-CA" noProof="0" dirty="0">
                <a:latin typeface="Aptos" panose="020B0004020202020204" pitchFamily="34" charset="0"/>
                <a:ea typeface="Verdana"/>
              </a:rPr>
              <a:t>CAÉB</a:t>
            </a:r>
            <a:endParaRPr lang="fr-CA" noProof="0" dirty="0">
              <a:latin typeface="Aptos" panose="020B0004020202020204" pitchFamily="34" charset="0"/>
            </a:endParaRPr>
          </a:p>
        </p:txBody>
      </p:sp>
      <p:sp>
        <p:nvSpPr>
          <p:cNvPr id="3" name="Content Placeholder 2">
            <a:extLst>
              <a:ext uri="{FF2B5EF4-FFF2-40B4-BE49-F238E27FC236}">
                <a16:creationId xmlns:a16="http://schemas.microsoft.com/office/drawing/2014/main" id="{38BC56CC-A3D2-DDB5-5F27-D36BF16EF173}"/>
              </a:ext>
            </a:extLst>
          </p:cNvPr>
          <p:cNvSpPr>
            <a:spLocks noGrp="1"/>
          </p:cNvSpPr>
          <p:nvPr>
            <p:ph idx="1"/>
            <p:custDataLst>
              <p:tags r:id="rId2"/>
            </p:custDataLst>
          </p:nvPr>
        </p:nvSpPr>
        <p:spPr>
          <a:xfrm>
            <a:off x="609600" y="1600201"/>
            <a:ext cx="7331901" cy="4525963"/>
          </a:xfrm>
        </p:spPr>
        <p:txBody>
          <a:bodyPr vert="horz" lIns="91440" tIns="45720" rIns="91440" bIns="45720" rtlCol="0" anchor="t">
            <a:normAutofit lnSpcReduction="10000"/>
          </a:bodyPr>
          <a:lstStyle/>
          <a:p>
            <a:pPr marL="742950" indent="-742950">
              <a:spcAft>
                <a:spcPts val="600"/>
              </a:spcAft>
              <a:buFont typeface="+mj-lt"/>
              <a:buAutoNum type="arabicPeriod"/>
            </a:pPr>
            <a:r>
              <a:rPr lang="fr-CA" b="1" noProof="0" dirty="0">
                <a:latin typeface="Aptos"/>
              </a:rPr>
              <a:t>Lancer la skill</a:t>
            </a:r>
          </a:p>
          <a:p>
            <a:pPr marL="1143000" lvl="1" indent="-742950">
              <a:spcAft>
                <a:spcPts val="600"/>
              </a:spcAft>
            </a:pPr>
            <a:r>
              <a:rPr lang="fr-CA" noProof="0" dirty="0">
                <a:latin typeface="Aptos"/>
              </a:rPr>
              <a:t>Appli Alexa</a:t>
            </a:r>
          </a:p>
          <a:p>
            <a:pPr marL="1143000" lvl="1" indent="-742950">
              <a:spcAft>
                <a:spcPts val="600"/>
              </a:spcAft>
            </a:pPr>
            <a:r>
              <a:rPr lang="fr-CA" noProof="0" dirty="0">
                <a:latin typeface="Aptos"/>
              </a:rPr>
              <a:t>Site Web d’Amazon</a:t>
            </a:r>
          </a:p>
          <a:p>
            <a:pPr marL="742950" indent="-742950">
              <a:spcAft>
                <a:spcPts val="600"/>
              </a:spcAft>
              <a:buFont typeface="+mj-lt"/>
              <a:buAutoNum type="arabicPeriod"/>
            </a:pPr>
            <a:r>
              <a:rPr lang="fr-CA" b="1" noProof="0" dirty="0">
                <a:latin typeface="Aptos"/>
              </a:rPr>
              <a:t>Ouvrir son compte du CAÉB</a:t>
            </a:r>
          </a:p>
          <a:p>
            <a:pPr marL="742950" indent="-742950">
              <a:spcAft>
                <a:spcPts val="600"/>
              </a:spcAft>
              <a:buFont typeface="+mj-lt"/>
              <a:buAutoNum type="arabicPeriod"/>
            </a:pPr>
            <a:r>
              <a:rPr lang="fr-CA" b="1" noProof="0" dirty="0">
                <a:latin typeface="Aptos"/>
              </a:rPr>
              <a:t>Utiliser la liste des commandes pour naviguer dans la skill</a:t>
            </a:r>
          </a:p>
        </p:txBody>
      </p:sp>
      <p:pic>
        <p:nvPicPr>
          <p:cNvPr id="5" name="Picture 4">
            <a:extLst>
              <a:ext uri="{FF2B5EF4-FFF2-40B4-BE49-F238E27FC236}">
                <a16:creationId xmlns:a16="http://schemas.microsoft.com/office/drawing/2014/main" id="{295145ED-D91D-5C53-BA21-2F2FFA08AFFA}"/>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7393339" y="2465362"/>
            <a:ext cx="4798661" cy="3499024"/>
          </a:xfrm>
          <a:prstGeom prst="rect">
            <a:avLst/>
          </a:prstGeom>
        </p:spPr>
      </p:pic>
    </p:spTree>
    <p:extLst>
      <p:ext uri="{BB962C8B-B14F-4D97-AF65-F5344CB8AC3E}">
        <p14:creationId xmlns:p14="http://schemas.microsoft.com/office/powerpoint/2010/main" val="30937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68C-F4BB-1709-6186-5F066C8932F5}"/>
              </a:ext>
            </a:extLst>
          </p:cNvPr>
          <p:cNvSpPr>
            <a:spLocks noGrp="1"/>
          </p:cNvSpPr>
          <p:nvPr>
            <p:ph type="title"/>
            <p:custDataLst>
              <p:tags r:id="rId1"/>
            </p:custDataLst>
          </p:nvPr>
        </p:nvSpPr>
        <p:spPr>
          <a:xfrm>
            <a:off x="609600" y="715313"/>
            <a:ext cx="10972800" cy="1143000"/>
          </a:xfrm>
        </p:spPr>
        <p:txBody>
          <a:bodyPr>
            <a:normAutofit fontScale="90000"/>
          </a:bodyPr>
          <a:lstStyle/>
          <a:p>
            <a:pPr algn="ctr"/>
            <a:r>
              <a:rPr lang="fr-CA" noProof="0" dirty="0">
                <a:latin typeface="Aptos"/>
              </a:rPr>
              <a:t>Comment ajouter des livres à l’étagère de la skill </a:t>
            </a:r>
            <a:r>
              <a:rPr lang="fr-CA" dirty="0">
                <a:latin typeface="Aptos"/>
              </a:rPr>
              <a:t>Lecture Accessible Canada</a:t>
            </a:r>
            <a:endParaRPr lang="fr-CA" noProof="0" dirty="0"/>
          </a:p>
        </p:txBody>
      </p:sp>
      <p:sp>
        <p:nvSpPr>
          <p:cNvPr id="3" name="Arrow: Pentagon 2">
            <a:extLst>
              <a:ext uri="{FF2B5EF4-FFF2-40B4-BE49-F238E27FC236}">
                <a16:creationId xmlns:a16="http://schemas.microsoft.com/office/drawing/2014/main" id="{8A7C559D-3168-7820-BA4B-1E1A04FEF80B}"/>
              </a:ext>
            </a:extLst>
          </p:cNvPr>
          <p:cNvSpPr/>
          <p:nvPr>
            <p:custDataLst>
              <p:tags r:id="rId2"/>
            </p:custDataLst>
          </p:nvPr>
        </p:nvSpPr>
        <p:spPr>
          <a:xfrm>
            <a:off x="699370" y="2192054"/>
            <a:ext cx="4190263" cy="219205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noProof="0" dirty="0">
                <a:latin typeface="Aptos" panose="020B0004020202020204" pitchFamily="34" charset="0"/>
              </a:rPr>
              <a:t>Choisir le format audio DAISY</a:t>
            </a:r>
          </a:p>
          <a:p>
            <a:pPr algn="ctr"/>
            <a:r>
              <a:rPr lang="fr-CA" sz="2400" noProof="0" dirty="0">
                <a:latin typeface="Aptos" panose="020B0004020202020204" pitchFamily="34" charset="0"/>
              </a:rPr>
              <a:t>(Téléchargement direct)</a:t>
            </a:r>
          </a:p>
        </p:txBody>
      </p:sp>
      <p:sp>
        <p:nvSpPr>
          <p:cNvPr id="4" name="Arrow: Chevron 3">
            <a:extLst>
              <a:ext uri="{FF2B5EF4-FFF2-40B4-BE49-F238E27FC236}">
                <a16:creationId xmlns:a16="http://schemas.microsoft.com/office/drawing/2014/main" id="{70A89319-3C7E-4816-BE55-BFE44CBDAC05}"/>
              </a:ext>
            </a:extLst>
          </p:cNvPr>
          <p:cNvSpPr/>
          <p:nvPr>
            <p:custDataLst>
              <p:tags r:id="rId3"/>
            </p:custDataLst>
          </p:nvPr>
        </p:nvSpPr>
        <p:spPr>
          <a:xfrm>
            <a:off x="3795386" y="2192053"/>
            <a:ext cx="4405337" cy="219205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noProof="0" dirty="0">
                <a:solidFill>
                  <a:schemeClr val="bg1">
                    <a:lumMod val="95000"/>
                  </a:schemeClr>
                </a:solidFill>
                <a:latin typeface="Aptos" panose="020B0004020202020204" pitchFamily="34" charset="0"/>
              </a:rPr>
              <a:t>Le titre apparaît sur l’étagère du </a:t>
            </a:r>
            <a:r>
              <a:rPr lang="fr-CA" sz="2400" noProof="0" dirty="0">
                <a:ea typeface="Verdana"/>
              </a:rPr>
              <a:t>CAÉB</a:t>
            </a:r>
            <a:endParaRPr lang="fr-CA" sz="2400" noProof="0" dirty="0">
              <a:solidFill>
                <a:schemeClr val="bg1">
                  <a:lumMod val="95000"/>
                </a:schemeClr>
              </a:solidFill>
              <a:latin typeface="Aptos" panose="020B0004020202020204" pitchFamily="34" charset="0"/>
            </a:endParaRPr>
          </a:p>
        </p:txBody>
      </p:sp>
      <p:sp>
        <p:nvSpPr>
          <p:cNvPr id="5" name="Arrow: Chevron 4">
            <a:extLst>
              <a:ext uri="{FF2B5EF4-FFF2-40B4-BE49-F238E27FC236}">
                <a16:creationId xmlns:a16="http://schemas.microsoft.com/office/drawing/2014/main" id="{5018E003-75F5-BD35-9CD7-3C69F04925C9}"/>
              </a:ext>
            </a:extLst>
          </p:cNvPr>
          <p:cNvSpPr/>
          <p:nvPr>
            <p:custDataLst>
              <p:tags r:id="rId4"/>
            </p:custDataLst>
          </p:nvPr>
        </p:nvSpPr>
        <p:spPr>
          <a:xfrm>
            <a:off x="7084194" y="2192052"/>
            <a:ext cx="5024387" cy="219205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sz="2400" noProof="0" dirty="0">
                <a:solidFill>
                  <a:schemeClr val="bg1">
                    <a:lumMod val="95000"/>
                  </a:schemeClr>
                </a:solidFill>
                <a:latin typeface="Aptos"/>
              </a:rPr>
              <a:t>L’utilisateur peut accéder au titre sur son haut-parleur intelligent à l’aide de la skill</a:t>
            </a:r>
          </a:p>
        </p:txBody>
      </p:sp>
    </p:spTree>
    <p:extLst>
      <p:ext uri="{BB962C8B-B14F-4D97-AF65-F5344CB8AC3E}">
        <p14:creationId xmlns:p14="http://schemas.microsoft.com/office/powerpoint/2010/main" val="647937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5F8445-890C-252D-C761-87890DA29775}"/>
              </a:ext>
            </a:extLst>
          </p:cNvPr>
          <p:cNvSpPr>
            <a:spLocks noGrp="1"/>
          </p:cNvSpPr>
          <p:nvPr>
            <p:ph type="title"/>
          </p:nvPr>
        </p:nvSpPr>
        <p:spPr/>
        <p:txBody>
          <a:bodyPr/>
          <a:lstStyle/>
          <a:p>
            <a:pPr algn="ctr"/>
            <a:r>
              <a:rPr lang="fr-CA" noProof="0" dirty="0"/>
              <a:t>Menu de la skill</a:t>
            </a:r>
          </a:p>
        </p:txBody>
      </p:sp>
      <p:sp>
        <p:nvSpPr>
          <p:cNvPr id="8" name="Content Placeholder 7">
            <a:extLst>
              <a:ext uri="{FF2B5EF4-FFF2-40B4-BE49-F238E27FC236}">
                <a16:creationId xmlns:a16="http://schemas.microsoft.com/office/drawing/2014/main" id="{D2C7723C-4F0B-3BD7-C4AF-CA68D98E74C8}"/>
              </a:ext>
            </a:extLst>
          </p:cNvPr>
          <p:cNvSpPr>
            <a:spLocks noGrp="1"/>
          </p:cNvSpPr>
          <p:nvPr>
            <p:ph idx="1"/>
          </p:nvPr>
        </p:nvSpPr>
        <p:spPr/>
        <p:txBody>
          <a:bodyPr>
            <a:normAutofit/>
          </a:bodyPr>
          <a:lstStyle/>
          <a:p>
            <a:pPr marL="742950" indent="-742950">
              <a:buFont typeface="+mj-lt"/>
              <a:buAutoNum type="arabicPeriod"/>
            </a:pPr>
            <a:r>
              <a:rPr lang="fr-CA" b="1" noProof="0" dirty="0"/>
              <a:t>Continuer la lecture</a:t>
            </a:r>
          </a:p>
          <a:p>
            <a:pPr marL="742950" indent="-742950">
              <a:buFont typeface="+mj-lt"/>
              <a:buAutoNum type="arabicPeriod"/>
            </a:pPr>
            <a:r>
              <a:rPr lang="fr-CA" b="1" noProof="0" dirty="0"/>
              <a:t>Mes livres</a:t>
            </a:r>
          </a:p>
          <a:p>
            <a:pPr marL="1143000" lvl="1" indent="-742950"/>
            <a:r>
              <a:rPr lang="fr-CA" noProof="0" dirty="0"/>
              <a:t>Livres en cours</a:t>
            </a:r>
          </a:p>
          <a:p>
            <a:pPr marL="1143000" lvl="1" indent="-742950"/>
            <a:r>
              <a:rPr lang="fr-CA" noProof="0" dirty="0"/>
              <a:t>Étagère</a:t>
            </a:r>
          </a:p>
          <a:p>
            <a:pPr marL="742950" indent="-742950">
              <a:buFont typeface="+mj-lt"/>
              <a:buAutoNum type="arabicPeriod"/>
            </a:pPr>
            <a:r>
              <a:rPr lang="fr-CA" b="1" noProof="0" dirty="0"/>
              <a:t>Parcourir la bibliothèque</a:t>
            </a:r>
            <a:endParaRPr lang="fr-CA" noProof="0" dirty="0"/>
          </a:p>
          <a:p>
            <a:pPr marL="1143000" lvl="1" indent="-742950"/>
            <a:r>
              <a:rPr lang="fr-CA" noProof="0" dirty="0"/>
              <a:t>Recherche</a:t>
            </a:r>
          </a:p>
          <a:p>
            <a:pPr marL="1143000" lvl="1" indent="-742950"/>
            <a:r>
              <a:rPr lang="fr-CA" noProof="0" dirty="0"/>
              <a:t>Livres Recommandés</a:t>
            </a:r>
          </a:p>
          <a:p>
            <a:pPr marL="1143000" lvl="1" indent="-742950"/>
            <a:endParaRPr lang="fr-CA" noProof="0" dirty="0"/>
          </a:p>
          <a:p>
            <a:pPr marL="1143000" lvl="1" indent="-742950"/>
            <a:endParaRPr lang="fr-CA" noProof="0" dirty="0"/>
          </a:p>
        </p:txBody>
      </p:sp>
    </p:spTree>
    <p:extLst>
      <p:ext uri="{BB962C8B-B14F-4D97-AF65-F5344CB8AC3E}">
        <p14:creationId xmlns:p14="http://schemas.microsoft.com/office/powerpoint/2010/main" val="1736732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0AA887-EB4E-F63C-0C45-1F6331415641}"/>
              </a:ext>
            </a:extLst>
          </p:cNvPr>
          <p:cNvSpPr>
            <a:spLocks noGrp="1"/>
          </p:cNvSpPr>
          <p:nvPr>
            <p:ph type="title"/>
          </p:nvPr>
        </p:nvSpPr>
        <p:spPr/>
        <p:txBody>
          <a:bodyPr>
            <a:normAutofit/>
          </a:bodyPr>
          <a:lstStyle/>
          <a:p>
            <a:r>
              <a:rPr lang="fr-CA" noProof="0" dirty="0"/>
              <a:t>1) Continuer la lecture</a:t>
            </a:r>
          </a:p>
        </p:txBody>
      </p:sp>
      <p:sp>
        <p:nvSpPr>
          <p:cNvPr id="8" name="Content Placeholder 7">
            <a:extLst>
              <a:ext uri="{FF2B5EF4-FFF2-40B4-BE49-F238E27FC236}">
                <a16:creationId xmlns:a16="http://schemas.microsoft.com/office/drawing/2014/main" id="{18C689DC-E3B4-6308-0155-8DBDD83594B4}"/>
              </a:ext>
            </a:extLst>
          </p:cNvPr>
          <p:cNvSpPr>
            <a:spLocks noGrp="1"/>
          </p:cNvSpPr>
          <p:nvPr>
            <p:ph sz="half" idx="1"/>
          </p:nvPr>
        </p:nvSpPr>
        <p:spPr/>
        <p:txBody>
          <a:bodyPr>
            <a:normAutofit/>
          </a:bodyPr>
          <a:lstStyle/>
          <a:p>
            <a:r>
              <a:rPr lang="fr-FR" sz="2400" dirty="0"/>
              <a:t>Continue la lecture du dernier livre</a:t>
            </a:r>
          </a:p>
          <a:p>
            <a:r>
              <a:rPr lang="fr-CA" sz="2400" noProof="0" dirty="0"/>
              <a:t>Lecture</a:t>
            </a:r>
          </a:p>
          <a:p>
            <a:pPr lvl="1"/>
            <a:r>
              <a:rPr lang="fr-CA" sz="2400" noProof="0" dirty="0"/>
              <a:t>Naviguer dans les chapitres</a:t>
            </a:r>
          </a:p>
          <a:p>
            <a:pPr lvl="1"/>
            <a:r>
              <a:rPr lang="fr-CA" sz="2400" noProof="0" dirty="0"/>
              <a:t>Augmenter le volume</a:t>
            </a:r>
          </a:p>
          <a:p>
            <a:pPr lvl="1"/>
            <a:r>
              <a:rPr lang="fr-CA" sz="2400" noProof="0" dirty="0"/>
              <a:t>Demander à Alexa</a:t>
            </a:r>
          </a:p>
          <a:p>
            <a:r>
              <a:rPr lang="fr-CA" sz="2400" b="1" noProof="0" dirty="0"/>
              <a:t>Commandes :</a:t>
            </a:r>
          </a:p>
          <a:p>
            <a:pPr lvl="1"/>
            <a:r>
              <a:rPr lang="fr-CA" sz="2200" noProof="0" dirty="0"/>
              <a:t>Lance/Ouvre</a:t>
            </a:r>
          </a:p>
          <a:p>
            <a:pPr lvl="1"/>
            <a:r>
              <a:rPr lang="fr-CA" sz="2200" noProof="0" dirty="0"/>
              <a:t>Lecture/Reprendre</a:t>
            </a:r>
          </a:p>
          <a:p>
            <a:pPr lvl="1"/>
            <a:r>
              <a:rPr lang="fr-CA" sz="2400" dirty="0">
                <a:latin typeface="Aptos" panose="020B0004020202020204" pitchFamily="34" charset="0"/>
              </a:rPr>
              <a:t>Arrêt</a:t>
            </a:r>
            <a:r>
              <a:rPr lang="fr-CA" sz="2400" noProof="0" dirty="0">
                <a:latin typeface="Aptos" panose="020B0004020202020204" pitchFamily="34" charset="0"/>
              </a:rPr>
              <a:t>/ </a:t>
            </a:r>
            <a:r>
              <a:rPr lang="fr-CA" sz="2400" dirty="0">
                <a:latin typeface="Aptos" panose="020B0004020202020204" pitchFamily="34" charset="0"/>
              </a:rPr>
              <a:t>Quitter</a:t>
            </a:r>
            <a:endParaRPr lang="fr-CA" sz="2600" noProof="0" dirty="0"/>
          </a:p>
        </p:txBody>
      </p:sp>
      <p:pic>
        <p:nvPicPr>
          <p:cNvPr id="2" name="ARC - FR Video Demo - EDIT 1 - Main menu and playback">
            <a:hlinkClick r:id="" action="ppaction://media"/>
            <a:extLst>
              <a:ext uri="{FF2B5EF4-FFF2-40B4-BE49-F238E27FC236}">
                <a16:creationId xmlns:a16="http://schemas.microsoft.com/office/drawing/2014/main" id="{8019F481-4F71-8131-7B4D-975713D0C126}"/>
              </a:ext>
              <a:ext uri="{C183D7F6-B498-43B3-948B-1728B52AA6E4}">
                <adec:decorative xmlns:adec="http://schemas.microsoft.com/office/drawing/2017/decorative" val="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97600" y="2347913"/>
            <a:ext cx="5384800" cy="3028950"/>
          </a:xfrm>
        </p:spPr>
      </p:pic>
    </p:spTree>
    <p:extLst>
      <p:ext uri="{BB962C8B-B14F-4D97-AF65-F5344CB8AC3E}">
        <p14:creationId xmlns:p14="http://schemas.microsoft.com/office/powerpoint/2010/main" val="36797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BD12-72F9-4A22-D58A-850F7A068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16BF4-96A4-6BFC-CDD1-EEC21EAB6B41}"/>
              </a:ext>
            </a:extLst>
          </p:cNvPr>
          <p:cNvSpPr>
            <a:spLocks noGrp="1"/>
          </p:cNvSpPr>
          <p:nvPr>
            <p:ph type="title"/>
          </p:nvPr>
        </p:nvSpPr>
        <p:spPr/>
        <p:txBody>
          <a:bodyPr/>
          <a:lstStyle/>
          <a:p>
            <a:r>
              <a:rPr lang="fr-CA" b="1" noProof="0" dirty="0"/>
              <a:t>Consignes</a:t>
            </a:r>
            <a:endParaRPr lang="fr-CA" b="1" noProof="0" dirty="0">
              <a:latin typeface="Aptos" panose="020B0004020202020204" pitchFamily="34" charset="0"/>
            </a:endParaRPr>
          </a:p>
        </p:txBody>
      </p:sp>
      <p:sp>
        <p:nvSpPr>
          <p:cNvPr id="3" name="Content Placeholder 2">
            <a:extLst>
              <a:ext uri="{FF2B5EF4-FFF2-40B4-BE49-F238E27FC236}">
                <a16:creationId xmlns:a16="http://schemas.microsoft.com/office/drawing/2014/main" id="{BF3129E1-681E-0DB7-2A8F-49BA83959E1D}"/>
              </a:ext>
            </a:extLst>
          </p:cNvPr>
          <p:cNvSpPr>
            <a:spLocks noGrp="1"/>
          </p:cNvSpPr>
          <p:nvPr>
            <p:ph idx="1"/>
          </p:nvPr>
        </p:nvSpPr>
        <p:spPr/>
        <p:txBody>
          <a:bodyPr vert="horz" lIns="91440" tIns="45720" rIns="91440" bIns="45720" rtlCol="0" anchor="t">
            <a:normAutofit/>
          </a:bodyPr>
          <a:lstStyle/>
          <a:p>
            <a:pPr marL="742950" indent="-742950">
              <a:buFont typeface="+mj-lt"/>
              <a:buAutoNum type="arabicPeriod"/>
            </a:pPr>
            <a:r>
              <a:rPr lang="fr-CA" noProof="0" dirty="0">
                <a:latin typeface="Aptos"/>
              </a:rPr>
              <a:t>Introductions</a:t>
            </a:r>
          </a:p>
          <a:p>
            <a:pPr marL="742950" indent="-742950">
              <a:buFont typeface="+mj-lt"/>
              <a:buAutoNum type="arabicPeriod"/>
            </a:pPr>
            <a:r>
              <a:rPr lang="fr-CA" noProof="0" dirty="0">
                <a:latin typeface="Aptos"/>
              </a:rPr>
              <a:t> Questions</a:t>
            </a:r>
          </a:p>
          <a:p>
            <a:pPr marL="742950" indent="-742950">
              <a:buFont typeface="Arial" panose="020B0604020202020204" pitchFamily="34" charset="0"/>
              <a:buAutoNum type="arabicPeriod"/>
            </a:pPr>
            <a:r>
              <a:rPr lang="fr-CA" noProof="0" dirty="0">
                <a:latin typeface="Aptos"/>
                <a:ea typeface="+mn-lt"/>
                <a:cs typeface="+mn-lt"/>
              </a:rPr>
              <a:t>Difficultés techniques</a:t>
            </a:r>
            <a:endParaRPr lang="fr-CA" noProof="0" dirty="0">
              <a:ea typeface="Verdana"/>
            </a:endParaRPr>
          </a:p>
          <a:p>
            <a:pPr marL="742950" indent="-742950">
              <a:buFont typeface="Arial" panose="020B0604020202020204" pitchFamily="34" charset="0"/>
              <a:buAutoNum type="arabicPeriod"/>
            </a:pPr>
            <a:r>
              <a:rPr lang="fr-CA" noProof="0" dirty="0">
                <a:latin typeface="Aptos"/>
                <a:ea typeface="+mn-lt"/>
                <a:cs typeface="+mn-lt"/>
              </a:rPr>
              <a:t>Enregistrement du webinaire</a:t>
            </a:r>
            <a:endParaRPr lang="fr-CA" noProof="0" dirty="0">
              <a:ea typeface="Verdana"/>
            </a:endParaRPr>
          </a:p>
          <a:p>
            <a:pPr marL="742950" indent="-742950">
              <a:buFont typeface="Arial" panose="020B0604020202020204" pitchFamily="34" charset="0"/>
              <a:buAutoNum type="arabicPeriod"/>
            </a:pPr>
            <a:r>
              <a:rPr lang="fr-CA" noProof="0" dirty="0">
                <a:latin typeface="Aptos"/>
                <a:ea typeface="Verdana"/>
              </a:rPr>
              <a:t>Sondage</a:t>
            </a:r>
            <a:endParaRPr lang="fr-CA" noProof="0" dirty="0">
              <a:latin typeface="Aptos"/>
            </a:endParaRPr>
          </a:p>
          <a:p>
            <a:pPr marL="742950" indent="-742950">
              <a:buAutoNum type="arabicPeriod"/>
            </a:pPr>
            <a:r>
              <a:rPr lang="fr-CA" noProof="0" dirty="0">
                <a:latin typeface="Aptos"/>
                <a:ea typeface="+mn-lt"/>
                <a:cs typeface="+mn-lt"/>
              </a:rPr>
              <a:t>Fonctionnalités accessibles de Zoom</a:t>
            </a:r>
          </a:p>
        </p:txBody>
      </p:sp>
    </p:spTree>
    <p:extLst>
      <p:ext uri="{BB962C8B-B14F-4D97-AF65-F5344CB8AC3E}">
        <p14:creationId xmlns:p14="http://schemas.microsoft.com/office/powerpoint/2010/main" val="1979555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890B-4561-9A95-064A-E04DB4676AEA}"/>
              </a:ext>
            </a:extLst>
          </p:cNvPr>
          <p:cNvSpPr>
            <a:spLocks noGrp="1"/>
          </p:cNvSpPr>
          <p:nvPr>
            <p:ph type="title"/>
          </p:nvPr>
        </p:nvSpPr>
        <p:spPr/>
        <p:txBody>
          <a:bodyPr/>
          <a:lstStyle/>
          <a:p>
            <a:r>
              <a:rPr lang="fr-CA" noProof="0" dirty="0"/>
              <a:t>2) Mes Livres</a:t>
            </a:r>
          </a:p>
        </p:txBody>
      </p:sp>
      <p:sp>
        <p:nvSpPr>
          <p:cNvPr id="3" name="Content Placeholder 2">
            <a:extLst>
              <a:ext uri="{FF2B5EF4-FFF2-40B4-BE49-F238E27FC236}">
                <a16:creationId xmlns:a16="http://schemas.microsoft.com/office/drawing/2014/main" id="{7D6BAB8F-EA05-8511-3E03-2E6E061E6343}"/>
              </a:ext>
            </a:extLst>
          </p:cNvPr>
          <p:cNvSpPr>
            <a:spLocks noGrp="1"/>
          </p:cNvSpPr>
          <p:nvPr>
            <p:ph sz="half" idx="1"/>
          </p:nvPr>
        </p:nvSpPr>
        <p:spPr/>
        <p:txBody>
          <a:bodyPr>
            <a:normAutofit fontScale="92500" lnSpcReduction="10000"/>
          </a:bodyPr>
          <a:lstStyle/>
          <a:p>
            <a:r>
              <a:rPr lang="fr-CA" sz="2400" b="1" noProof="0" dirty="0"/>
              <a:t>Livres en cours</a:t>
            </a:r>
          </a:p>
          <a:p>
            <a:pPr lvl="1"/>
            <a:r>
              <a:rPr lang="fr-CA" sz="2000" noProof="0" dirty="0"/>
              <a:t>Écoutez une liste de jusqu’à 4 livres récents que vous avez commencé à lire sur la skill</a:t>
            </a:r>
          </a:p>
          <a:p>
            <a:r>
              <a:rPr lang="fr-CA" sz="2400" b="1" noProof="0" dirty="0">
                <a:latin typeface="+mj-lt"/>
              </a:rPr>
              <a:t>Étagère</a:t>
            </a:r>
            <a:endParaRPr lang="fr-CA" sz="2400" b="1" noProof="0" dirty="0"/>
          </a:p>
          <a:p>
            <a:pPr lvl="1"/>
            <a:r>
              <a:rPr lang="fr-CA" sz="2000" noProof="0" dirty="0"/>
              <a:t>Répertorie les livres sur votre étagère de téléchargement direct du CAÈB </a:t>
            </a:r>
          </a:p>
          <a:p>
            <a:r>
              <a:rPr lang="fr-CA" sz="2400" b="1" noProof="0" dirty="0"/>
              <a:t>Commandes:</a:t>
            </a:r>
          </a:p>
          <a:p>
            <a:pPr lvl="1"/>
            <a:r>
              <a:rPr lang="fr-CA" sz="2200" noProof="0" dirty="0"/>
              <a:t>Suivant/Précédent</a:t>
            </a:r>
          </a:p>
          <a:p>
            <a:pPr lvl="1"/>
            <a:r>
              <a:rPr lang="fr-CA" sz="2200" noProof="0" dirty="0"/>
              <a:t>Début</a:t>
            </a:r>
          </a:p>
          <a:p>
            <a:pPr lvl="1"/>
            <a:r>
              <a:rPr lang="fr-CA" sz="2200" noProof="0" dirty="0"/>
              <a:t>Répète</a:t>
            </a:r>
          </a:p>
          <a:p>
            <a:pPr lvl="1"/>
            <a:r>
              <a:rPr lang="fr-CA" sz="2200" noProof="0" dirty="0"/>
              <a:t>Menu principal/Accueil</a:t>
            </a:r>
            <a:endParaRPr lang="fr-CA" sz="2600" noProof="0" dirty="0"/>
          </a:p>
          <a:p>
            <a:pPr marL="0" indent="0">
              <a:buNone/>
            </a:pPr>
            <a:endParaRPr lang="fr-CA" noProof="0" dirty="0"/>
          </a:p>
        </p:txBody>
      </p:sp>
      <p:pic>
        <p:nvPicPr>
          <p:cNvPr id="5" name="ARC - FR Video Demo - EDIT 2 - My Books">
            <a:hlinkClick r:id="" action="ppaction://media"/>
            <a:extLst>
              <a:ext uri="{FF2B5EF4-FFF2-40B4-BE49-F238E27FC236}">
                <a16:creationId xmlns:a16="http://schemas.microsoft.com/office/drawing/2014/main" id="{92E3E484-CC81-26FD-9240-F0BF916787FA}"/>
              </a:ext>
              <a:ext uri="{C183D7F6-B498-43B3-948B-1728B52AA6E4}">
                <adec:decorative xmlns:adec="http://schemas.microsoft.com/office/drawing/2017/decorative" val="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97600" y="2347913"/>
            <a:ext cx="5384800" cy="3028950"/>
          </a:xfrm>
        </p:spPr>
      </p:pic>
    </p:spTree>
    <p:extLst>
      <p:ext uri="{BB962C8B-B14F-4D97-AF65-F5344CB8AC3E}">
        <p14:creationId xmlns:p14="http://schemas.microsoft.com/office/powerpoint/2010/main" val="22024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7C50-9FE9-C457-CB44-276F9495E414}"/>
              </a:ext>
            </a:extLst>
          </p:cNvPr>
          <p:cNvSpPr>
            <a:spLocks noGrp="1"/>
          </p:cNvSpPr>
          <p:nvPr>
            <p:ph type="title"/>
          </p:nvPr>
        </p:nvSpPr>
        <p:spPr/>
        <p:txBody>
          <a:bodyPr/>
          <a:lstStyle/>
          <a:p>
            <a:r>
              <a:rPr lang="fr-CA" noProof="0" dirty="0"/>
              <a:t>3</a:t>
            </a:r>
            <a:r>
              <a:rPr lang="fr-CA" dirty="0"/>
              <a:t>) Parcourir la bibliothèque</a:t>
            </a:r>
            <a:endParaRPr lang="fr-CA" noProof="0" dirty="0"/>
          </a:p>
        </p:txBody>
      </p:sp>
      <p:sp>
        <p:nvSpPr>
          <p:cNvPr id="3" name="Content Placeholder 2">
            <a:extLst>
              <a:ext uri="{FF2B5EF4-FFF2-40B4-BE49-F238E27FC236}">
                <a16:creationId xmlns:a16="http://schemas.microsoft.com/office/drawing/2014/main" id="{50A352E3-60A6-3F9F-0679-E7F151BCA67E}"/>
              </a:ext>
            </a:extLst>
          </p:cNvPr>
          <p:cNvSpPr>
            <a:spLocks noGrp="1"/>
          </p:cNvSpPr>
          <p:nvPr>
            <p:ph sz="half" idx="1"/>
          </p:nvPr>
        </p:nvSpPr>
        <p:spPr/>
        <p:txBody>
          <a:bodyPr>
            <a:normAutofit/>
          </a:bodyPr>
          <a:lstStyle/>
          <a:p>
            <a:r>
              <a:rPr lang="fr-CA" sz="2400" b="1" dirty="0" err="1"/>
              <a:t>Recher</a:t>
            </a:r>
            <a:r>
              <a:rPr lang="fr-CA" sz="2400" b="1" noProof="0" dirty="0" err="1"/>
              <a:t>che</a:t>
            </a:r>
            <a:endParaRPr lang="fr-CA" sz="2400" b="1" noProof="0" dirty="0"/>
          </a:p>
          <a:p>
            <a:pPr lvl="1"/>
            <a:r>
              <a:rPr lang="fr-CA" sz="2000" dirty="0"/>
              <a:t>Rechercher des livres par titres, auteur, ou par titre et auteur</a:t>
            </a:r>
          </a:p>
          <a:p>
            <a:r>
              <a:rPr lang="fr-CA" sz="2400" b="1" noProof="0"/>
              <a:t>Livres recommandés</a:t>
            </a:r>
            <a:endParaRPr lang="fr-CA" sz="2400" b="1" noProof="0" dirty="0"/>
          </a:p>
          <a:p>
            <a:pPr lvl="1"/>
            <a:r>
              <a:rPr lang="fr-CA" sz="2000" dirty="0"/>
              <a:t>Entendre une brève liste de livres sélectionnés par le personnel</a:t>
            </a:r>
          </a:p>
          <a:p>
            <a:r>
              <a:rPr lang="fr-CA" sz="2400" b="1" noProof="0" dirty="0"/>
              <a:t>Commandes:</a:t>
            </a:r>
          </a:p>
          <a:p>
            <a:pPr lvl="1"/>
            <a:r>
              <a:rPr lang="fr-CA" sz="2200" noProof="0" dirty="0"/>
              <a:t>Recherche</a:t>
            </a:r>
          </a:p>
          <a:p>
            <a:pPr lvl="1"/>
            <a:r>
              <a:rPr lang="fr-CA" sz="2200" noProof="0" dirty="0"/>
              <a:t>Résumé</a:t>
            </a:r>
          </a:p>
          <a:p>
            <a:pPr lvl="1"/>
            <a:r>
              <a:rPr lang="fr-CA" sz="2200" noProof="0" dirty="0"/>
              <a:t>Aide</a:t>
            </a:r>
          </a:p>
          <a:p>
            <a:pPr lvl="1"/>
            <a:r>
              <a:rPr lang="fr-CA" sz="2400" dirty="0">
                <a:latin typeface="Aptos" panose="020B0004020202020204" pitchFamily="34" charset="0"/>
              </a:rPr>
              <a:t>Retour</a:t>
            </a:r>
          </a:p>
          <a:p>
            <a:pPr lvl="1"/>
            <a:endParaRPr lang="fr-CA" sz="2200" noProof="0" dirty="0"/>
          </a:p>
          <a:p>
            <a:pPr lvl="1"/>
            <a:endParaRPr lang="fr-CA" sz="2200" noProof="0" dirty="0"/>
          </a:p>
          <a:p>
            <a:endParaRPr lang="fr-CA" noProof="0" dirty="0"/>
          </a:p>
        </p:txBody>
      </p:sp>
      <p:pic>
        <p:nvPicPr>
          <p:cNvPr id="10" name="ARC - FR Video Demo - EDIT 3 - Library">
            <a:hlinkClick r:id="" action="ppaction://media"/>
            <a:extLst>
              <a:ext uri="{FF2B5EF4-FFF2-40B4-BE49-F238E27FC236}">
                <a16:creationId xmlns:a16="http://schemas.microsoft.com/office/drawing/2014/main" id="{88D7D70E-BF4C-5EFA-90E8-40DDBD5F6FE4}"/>
              </a:ext>
              <a:ext uri="{C183D7F6-B498-43B3-948B-1728B52AA6E4}">
                <adec:decorative xmlns:adec="http://schemas.microsoft.com/office/drawing/2017/decorative" val="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97600" y="2347913"/>
            <a:ext cx="5384800" cy="3028950"/>
          </a:xfrm>
        </p:spPr>
      </p:pic>
    </p:spTree>
    <p:extLst>
      <p:ext uri="{BB962C8B-B14F-4D97-AF65-F5344CB8AC3E}">
        <p14:creationId xmlns:p14="http://schemas.microsoft.com/office/powerpoint/2010/main" val="23686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77A4-00E2-7FB6-7C68-6C1A523B4181}"/>
              </a:ext>
            </a:extLst>
          </p:cNvPr>
          <p:cNvSpPr>
            <a:spLocks noGrp="1"/>
          </p:cNvSpPr>
          <p:nvPr>
            <p:ph type="title"/>
          </p:nvPr>
        </p:nvSpPr>
        <p:spPr/>
        <p:txBody>
          <a:bodyPr>
            <a:normAutofit/>
          </a:bodyPr>
          <a:lstStyle/>
          <a:p>
            <a:r>
              <a:rPr lang="fr-CA" noProof="0"/>
              <a:t>Commandes superposées  </a:t>
            </a:r>
          </a:p>
        </p:txBody>
      </p:sp>
      <p:sp>
        <p:nvSpPr>
          <p:cNvPr id="3" name="Content Placeholder 2">
            <a:extLst>
              <a:ext uri="{FF2B5EF4-FFF2-40B4-BE49-F238E27FC236}">
                <a16:creationId xmlns:a16="http://schemas.microsoft.com/office/drawing/2014/main" id="{E1D0225E-7312-27C0-9E27-966B717A45A9}"/>
              </a:ext>
            </a:extLst>
          </p:cNvPr>
          <p:cNvSpPr>
            <a:spLocks noGrp="1"/>
          </p:cNvSpPr>
          <p:nvPr>
            <p:ph sz="half" idx="1"/>
          </p:nvPr>
        </p:nvSpPr>
        <p:spPr/>
        <p:txBody>
          <a:bodyPr/>
          <a:lstStyle/>
          <a:p>
            <a:r>
              <a:rPr lang="fr-CA" noProof="0"/>
              <a:t>Demander à Alexa de faire des commandes superposées</a:t>
            </a:r>
          </a:p>
          <a:p>
            <a:pPr marL="0" indent="0">
              <a:buNone/>
            </a:pPr>
            <a:endParaRPr lang="fr-CA" sz="2800" noProof="0"/>
          </a:p>
          <a:p>
            <a:r>
              <a:rPr lang="fr-CA" sz="2800" noProof="0"/>
              <a:t>“Alexa, </a:t>
            </a:r>
            <a:r>
              <a:rPr lang="fr-CA" sz="2800" b="1" noProof="0"/>
              <a:t>lance</a:t>
            </a:r>
            <a:r>
              <a:rPr lang="fr-CA" sz="2800" noProof="0"/>
              <a:t> Lecture Accessible Canada </a:t>
            </a:r>
            <a:r>
              <a:rPr lang="fr-CA" sz="2800" b="1"/>
              <a:t>et</a:t>
            </a:r>
            <a:r>
              <a:rPr lang="fr-CA" sz="2800" b="1" noProof="0"/>
              <a:t> recherche</a:t>
            </a:r>
            <a:r>
              <a:rPr lang="fr-CA" sz="2800" noProof="0"/>
              <a:t> la famille Pépin”</a:t>
            </a:r>
          </a:p>
          <a:p>
            <a:endParaRPr lang="fr-CA" noProof="0"/>
          </a:p>
        </p:txBody>
      </p:sp>
      <p:pic>
        <p:nvPicPr>
          <p:cNvPr id="4" name="ARC - FR Video Demo - EDIT 4 - Advanced navigation">
            <a:hlinkClick r:id="" action="ppaction://media"/>
            <a:extLst>
              <a:ext uri="{FF2B5EF4-FFF2-40B4-BE49-F238E27FC236}">
                <a16:creationId xmlns:a16="http://schemas.microsoft.com/office/drawing/2014/main" id="{2AC90C02-B07C-33F2-9FFA-117CEEF24F03}"/>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97600" y="2347913"/>
            <a:ext cx="5384800" cy="3028950"/>
          </a:xfrm>
        </p:spPr>
      </p:pic>
    </p:spTree>
    <p:extLst>
      <p:ext uri="{BB962C8B-B14F-4D97-AF65-F5344CB8AC3E}">
        <p14:creationId xmlns:p14="http://schemas.microsoft.com/office/powerpoint/2010/main" val="185445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3324F-D3D5-AAB8-CB2D-9ABFAA6A4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98150-21D1-8A9A-1032-4DF6167FB6FB}"/>
              </a:ext>
            </a:extLst>
          </p:cNvPr>
          <p:cNvSpPr>
            <a:spLocks noGrp="1"/>
          </p:cNvSpPr>
          <p:nvPr>
            <p:ph type="ctrTitle"/>
            <p:custDataLst>
              <p:tags r:id="rId1"/>
            </p:custDataLst>
          </p:nvPr>
        </p:nvSpPr>
        <p:spPr>
          <a:xfrm>
            <a:off x="914400" y="2693987"/>
            <a:ext cx="10363200" cy="1470025"/>
          </a:xfrm>
        </p:spPr>
        <p:txBody>
          <a:bodyPr anchor="ctr">
            <a:normAutofit fontScale="90000"/>
          </a:bodyPr>
          <a:lstStyle/>
          <a:p>
            <a:pPr algn="ctr"/>
            <a:r>
              <a:rPr lang="fr-CA" noProof="0" dirty="0">
                <a:latin typeface="Aptos" panose="020B0004020202020204" pitchFamily="34" charset="0"/>
              </a:rPr>
              <a:t>Le point avec </a:t>
            </a:r>
            <a:r>
              <a:rPr lang="fr-CA" dirty="0">
                <a:latin typeface="Aptos"/>
              </a:rPr>
              <a:t>Lecture Accessible Canada</a:t>
            </a:r>
            <a:endParaRPr lang="fr-CA" noProof="0" dirty="0">
              <a:latin typeface="Aptos" panose="020B0004020202020204" pitchFamily="34" charset="0"/>
            </a:endParaRPr>
          </a:p>
        </p:txBody>
      </p:sp>
    </p:spTree>
    <p:extLst>
      <p:ext uri="{BB962C8B-B14F-4D97-AF65-F5344CB8AC3E}">
        <p14:creationId xmlns:p14="http://schemas.microsoft.com/office/powerpoint/2010/main" val="1414865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5E19-3C4A-5D92-BA1E-410D2A9C4DAA}"/>
              </a:ext>
            </a:extLst>
          </p:cNvPr>
          <p:cNvSpPr>
            <a:spLocks noGrp="1"/>
          </p:cNvSpPr>
          <p:nvPr>
            <p:ph type="title"/>
            <p:custDataLst>
              <p:tags r:id="rId1"/>
            </p:custDataLst>
          </p:nvPr>
        </p:nvSpPr>
        <p:spPr/>
        <p:txBody>
          <a:bodyPr>
            <a:normAutofit/>
          </a:bodyPr>
          <a:lstStyle/>
          <a:p>
            <a:r>
              <a:rPr lang="fr-CA" noProof="0" dirty="0">
                <a:latin typeface="Aptos" panose="020B0004020202020204" pitchFamily="34" charset="0"/>
              </a:rPr>
              <a:t>Ce que </a:t>
            </a:r>
            <a:r>
              <a:rPr lang="fr-CA" noProof="0" dirty="0">
                <a:latin typeface="Aptos"/>
              </a:rPr>
              <a:t>le skill</a:t>
            </a:r>
            <a:r>
              <a:rPr lang="fr-CA" noProof="0" dirty="0">
                <a:latin typeface="Aptos" panose="020B0004020202020204" pitchFamily="34" charset="0"/>
              </a:rPr>
              <a:t> </a:t>
            </a:r>
            <a:r>
              <a:rPr lang="fr-CA" b="1" noProof="0" dirty="0">
                <a:latin typeface="Aptos" panose="020B0004020202020204" pitchFamily="34" charset="0"/>
              </a:rPr>
              <a:t>peut </a:t>
            </a:r>
            <a:r>
              <a:rPr lang="fr-CA" noProof="0" dirty="0">
                <a:latin typeface="Aptos" panose="020B0004020202020204" pitchFamily="34" charset="0"/>
              </a:rPr>
              <a:t>faire</a:t>
            </a:r>
          </a:p>
        </p:txBody>
      </p:sp>
      <p:sp>
        <p:nvSpPr>
          <p:cNvPr id="3" name="Content Placeholder 2">
            <a:extLst>
              <a:ext uri="{FF2B5EF4-FFF2-40B4-BE49-F238E27FC236}">
                <a16:creationId xmlns:a16="http://schemas.microsoft.com/office/drawing/2014/main" id="{628A29B2-2500-1A18-D2E7-889F609074A1}"/>
              </a:ext>
            </a:extLst>
          </p:cNvPr>
          <p:cNvSpPr>
            <a:spLocks noGrp="1"/>
          </p:cNvSpPr>
          <p:nvPr>
            <p:ph idx="1"/>
            <p:custDataLst>
              <p:tags r:id="rId2"/>
            </p:custDataLst>
          </p:nvPr>
        </p:nvSpPr>
        <p:spPr>
          <a:xfrm>
            <a:off x="609600" y="1417638"/>
            <a:ext cx="8988306" cy="4506130"/>
          </a:xfrm>
        </p:spPr>
        <p:txBody>
          <a:bodyPr vert="horz" lIns="91440" tIns="45720" rIns="91440" bIns="45720" rtlCol="0" anchor="t">
            <a:noAutofit/>
          </a:bodyPr>
          <a:lstStyle/>
          <a:p>
            <a:r>
              <a:rPr lang="fr-CA" sz="2800" noProof="0" dirty="0">
                <a:latin typeface="Aptos" panose="020B0004020202020204" pitchFamily="34" charset="0"/>
              </a:rPr>
              <a:t>Lire les livres narrés par voix humaine du </a:t>
            </a:r>
            <a:r>
              <a:rPr lang="fr-CA" sz="2800" noProof="0" dirty="0">
                <a:latin typeface="Aptos" panose="020B0004020202020204" pitchFamily="34" charset="0"/>
                <a:ea typeface="Verdana"/>
              </a:rPr>
              <a:t>CAÉB</a:t>
            </a:r>
            <a:endParaRPr lang="fr-CA" sz="2800" noProof="0" dirty="0">
              <a:latin typeface="Aptos" panose="020B0004020202020204" pitchFamily="34" charset="0"/>
            </a:endParaRPr>
          </a:p>
          <a:p>
            <a:r>
              <a:rPr lang="fr-CA" sz="2800" noProof="0" dirty="0">
                <a:latin typeface="Aptos" panose="020B0004020202020204" pitchFamily="34" charset="0"/>
              </a:rPr>
              <a:t>Parcourir les pistes dans l’ordre, à l’aide des fonctions  Précédent ou Suivant</a:t>
            </a:r>
          </a:p>
          <a:p>
            <a:r>
              <a:rPr lang="fr-CA" sz="2800" noProof="0" dirty="0">
                <a:latin typeface="Aptos" panose="020B0004020202020204" pitchFamily="34" charset="0"/>
              </a:rPr>
              <a:t>Reprendre la lecture là où vous l’aviez arrêtée sur le haut-parleur intelligent</a:t>
            </a:r>
          </a:p>
          <a:p>
            <a:r>
              <a:rPr lang="fr-CA" sz="2800" noProof="0" dirty="0">
                <a:latin typeface="Aptos" panose="020B0004020202020204" pitchFamily="34" charset="0"/>
              </a:rPr>
              <a:t>Lire les résumés des livres</a:t>
            </a:r>
          </a:p>
          <a:p>
            <a:r>
              <a:rPr lang="fr-CA" sz="2800" noProof="0" dirty="0">
                <a:latin typeface="Aptos" panose="020B0004020202020204" pitchFamily="34" charset="0"/>
              </a:rPr>
              <a:t>Effectuer des « commandes superposées »</a:t>
            </a:r>
          </a:p>
          <a:p>
            <a:r>
              <a:rPr lang="fr-CA" sz="2800" noProof="0" dirty="0">
                <a:latin typeface="Aptos"/>
              </a:rPr>
              <a:t>Avancer et reculer dans le menu, et retourner à l’ « Accueil » en tout temps</a:t>
            </a:r>
          </a:p>
        </p:txBody>
      </p:sp>
      <p:pic>
        <p:nvPicPr>
          <p:cNvPr id="5" name="Picture 4">
            <a:extLst>
              <a:ext uri="{FF2B5EF4-FFF2-40B4-BE49-F238E27FC236}">
                <a16:creationId xmlns:a16="http://schemas.microsoft.com/office/drawing/2014/main" id="{FD61F078-AC57-218C-F09D-5C9EB2D66298}"/>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9597906" y="2299608"/>
            <a:ext cx="2379101" cy="2265947"/>
          </a:xfrm>
          <a:prstGeom prst="rect">
            <a:avLst/>
          </a:prstGeom>
        </p:spPr>
      </p:pic>
    </p:spTree>
    <p:extLst>
      <p:ext uri="{BB962C8B-B14F-4D97-AF65-F5344CB8AC3E}">
        <p14:creationId xmlns:p14="http://schemas.microsoft.com/office/powerpoint/2010/main" val="3999261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01AA-61D3-AED0-A721-422BCA6328E0}"/>
              </a:ext>
            </a:extLst>
          </p:cNvPr>
          <p:cNvSpPr>
            <a:spLocks noGrp="1"/>
          </p:cNvSpPr>
          <p:nvPr>
            <p:ph type="title"/>
            <p:custDataLst>
              <p:tags r:id="rId1"/>
            </p:custDataLst>
          </p:nvPr>
        </p:nvSpPr>
        <p:spPr/>
        <p:txBody>
          <a:bodyPr>
            <a:normAutofit/>
          </a:bodyPr>
          <a:lstStyle/>
          <a:p>
            <a:r>
              <a:rPr lang="fr-CA" noProof="0" dirty="0">
                <a:latin typeface="Aptos" panose="020B0004020202020204" pitchFamily="34" charset="0"/>
              </a:rPr>
              <a:t>Ce que la skill </a:t>
            </a:r>
            <a:r>
              <a:rPr lang="fr-CA" b="1" noProof="0" dirty="0">
                <a:latin typeface="Aptos" panose="020B0004020202020204" pitchFamily="34" charset="0"/>
              </a:rPr>
              <a:t>ne</a:t>
            </a:r>
            <a:r>
              <a:rPr lang="fr-CA" noProof="0" dirty="0">
                <a:latin typeface="Aptos" panose="020B0004020202020204" pitchFamily="34" charset="0"/>
              </a:rPr>
              <a:t> </a:t>
            </a:r>
            <a:r>
              <a:rPr lang="fr-CA" b="1" noProof="0" dirty="0">
                <a:latin typeface="Aptos" panose="020B0004020202020204" pitchFamily="34" charset="0"/>
              </a:rPr>
              <a:t>peut pas </a:t>
            </a:r>
            <a:r>
              <a:rPr lang="fr-CA" noProof="0" dirty="0">
                <a:latin typeface="Aptos" panose="020B0004020202020204" pitchFamily="34" charset="0"/>
              </a:rPr>
              <a:t>faire</a:t>
            </a:r>
          </a:p>
        </p:txBody>
      </p:sp>
      <p:sp>
        <p:nvSpPr>
          <p:cNvPr id="3" name="Content Placeholder 2">
            <a:extLst>
              <a:ext uri="{FF2B5EF4-FFF2-40B4-BE49-F238E27FC236}">
                <a16:creationId xmlns:a16="http://schemas.microsoft.com/office/drawing/2014/main" id="{BDEB687B-29FE-33BC-582A-979FE57D8746}"/>
              </a:ext>
            </a:extLst>
          </p:cNvPr>
          <p:cNvSpPr>
            <a:spLocks noGrp="1"/>
          </p:cNvSpPr>
          <p:nvPr>
            <p:ph idx="1"/>
            <p:custDataLst>
              <p:tags r:id="rId2"/>
            </p:custDataLst>
          </p:nvPr>
        </p:nvSpPr>
        <p:spPr>
          <a:xfrm>
            <a:off x="609601" y="1654110"/>
            <a:ext cx="8820928" cy="4639574"/>
          </a:xfrm>
        </p:spPr>
        <p:txBody>
          <a:bodyPr>
            <a:normAutofit fontScale="92500" lnSpcReduction="10000"/>
          </a:bodyPr>
          <a:lstStyle/>
          <a:p>
            <a:pPr>
              <a:spcAft>
                <a:spcPts val="600"/>
              </a:spcAft>
            </a:pPr>
            <a:r>
              <a:rPr lang="fr-CA" sz="3000" noProof="0" dirty="0">
                <a:latin typeface="Aptos" panose="020B0004020202020204" pitchFamily="34" charset="0"/>
              </a:rPr>
              <a:t>Naviguer par page ou en-tête</a:t>
            </a:r>
          </a:p>
          <a:p>
            <a:pPr>
              <a:spcAft>
                <a:spcPts val="600"/>
              </a:spcAft>
            </a:pPr>
            <a:r>
              <a:rPr lang="fr-CA" sz="3000" noProof="0" dirty="0">
                <a:latin typeface="Aptos" panose="020B0004020202020204" pitchFamily="34" charset="0"/>
              </a:rPr>
              <a:t>Ajuster la vitesse de lecture</a:t>
            </a:r>
          </a:p>
          <a:p>
            <a:pPr>
              <a:spcAft>
                <a:spcPts val="600"/>
              </a:spcAft>
            </a:pPr>
            <a:r>
              <a:rPr lang="fr-CA" sz="3000" noProof="0" dirty="0">
                <a:latin typeface="Aptos" panose="020B0004020202020204" pitchFamily="34" charset="0"/>
              </a:rPr>
              <a:t>Se synchroniser avec d’autres applis ou appareils de lecture (Victor Stream, </a:t>
            </a:r>
            <a:r>
              <a:rPr lang="fr-CA" sz="3000" noProof="0" dirty="0" err="1">
                <a:latin typeface="Aptos" panose="020B0004020202020204" pitchFamily="34" charset="0"/>
              </a:rPr>
              <a:t>Dolphin</a:t>
            </a:r>
            <a:r>
              <a:rPr lang="fr-CA" sz="3000" noProof="0" dirty="0">
                <a:latin typeface="Aptos" panose="020B0004020202020204" pitchFamily="34" charset="0"/>
              </a:rPr>
              <a:t> </a:t>
            </a:r>
            <a:r>
              <a:rPr lang="fr-CA" sz="3000" noProof="0" dirty="0" err="1">
                <a:latin typeface="Aptos" panose="020B0004020202020204" pitchFamily="34" charset="0"/>
              </a:rPr>
              <a:t>EasyReader</a:t>
            </a:r>
            <a:r>
              <a:rPr lang="fr-CA" sz="3000" noProof="0" dirty="0">
                <a:latin typeface="Aptos" panose="020B0004020202020204" pitchFamily="34" charset="0"/>
              </a:rPr>
              <a:t>)</a:t>
            </a:r>
          </a:p>
          <a:p>
            <a:pPr>
              <a:spcAft>
                <a:spcPts val="600"/>
              </a:spcAft>
            </a:pPr>
            <a:r>
              <a:rPr lang="fr-CA" sz="3000" noProof="0" dirty="0">
                <a:latin typeface="Aptos" panose="020B0004020202020204" pitchFamily="34" charset="0"/>
              </a:rPr>
              <a:t>La recherche est très basique, aucun filtre</a:t>
            </a:r>
          </a:p>
          <a:p>
            <a:pPr>
              <a:spcAft>
                <a:spcPts val="600"/>
              </a:spcAft>
            </a:pPr>
            <a:r>
              <a:rPr lang="fr-CA" sz="3000" noProof="0" dirty="0">
                <a:latin typeface="Aptos" panose="020B0004020202020204" pitchFamily="34" charset="0"/>
              </a:rPr>
              <a:t>Lire des textes électroniques, les livres de </a:t>
            </a:r>
            <a:r>
              <a:rPr lang="fr-CA" sz="3000" noProof="0" dirty="0" err="1">
                <a:latin typeface="Aptos" panose="020B0004020202020204" pitchFamily="34" charset="0"/>
              </a:rPr>
              <a:t>Bookshare</a:t>
            </a:r>
            <a:r>
              <a:rPr lang="fr-CA" sz="3000" noProof="0" dirty="0">
                <a:latin typeface="Aptos" panose="020B0004020202020204" pitchFamily="34" charset="0"/>
              </a:rPr>
              <a:t> ou les magazines</a:t>
            </a:r>
          </a:p>
          <a:p>
            <a:pPr>
              <a:spcAft>
                <a:spcPts val="600"/>
              </a:spcAft>
            </a:pPr>
            <a:r>
              <a:rPr lang="fr-CA" sz="3000" noProof="0" dirty="0">
                <a:latin typeface="Aptos" panose="020B0004020202020204" pitchFamily="34" charset="0"/>
              </a:rPr>
              <a:t>Impossible de supprimer des livres de l’étagère de Téléchargement direct avec la skill</a:t>
            </a:r>
          </a:p>
          <a:p>
            <a:endParaRPr lang="fr-CA" noProof="0" dirty="0"/>
          </a:p>
          <a:p>
            <a:endParaRPr lang="fr-CA" noProof="0" dirty="0"/>
          </a:p>
          <a:p>
            <a:endParaRPr lang="fr-CA" noProof="0" dirty="0"/>
          </a:p>
          <a:p>
            <a:endParaRPr lang="fr-CA" noProof="0" dirty="0"/>
          </a:p>
        </p:txBody>
      </p:sp>
      <p:pic>
        <p:nvPicPr>
          <p:cNvPr id="5" name="Picture 4">
            <a:extLst>
              <a:ext uri="{FF2B5EF4-FFF2-40B4-BE49-F238E27FC236}">
                <a16:creationId xmlns:a16="http://schemas.microsoft.com/office/drawing/2014/main" id="{D0F6A715-0CB1-E508-BA79-1C172BE23B29}"/>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9659127" y="1668236"/>
            <a:ext cx="1923272" cy="1800808"/>
          </a:xfrm>
          <a:prstGeom prst="rect">
            <a:avLst/>
          </a:prstGeom>
        </p:spPr>
      </p:pic>
    </p:spTree>
    <p:extLst>
      <p:ext uri="{BB962C8B-B14F-4D97-AF65-F5344CB8AC3E}">
        <p14:creationId xmlns:p14="http://schemas.microsoft.com/office/powerpoint/2010/main" val="3888109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73BA-8A1B-4938-5DE2-25E750886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524B7-E777-6CC2-AD41-D7830EEDB631}"/>
              </a:ext>
            </a:extLst>
          </p:cNvPr>
          <p:cNvSpPr>
            <a:spLocks noGrp="1"/>
          </p:cNvSpPr>
          <p:nvPr>
            <p:ph type="ctrTitle"/>
            <p:custDataLst>
              <p:tags r:id="rId1"/>
            </p:custDataLst>
          </p:nvPr>
        </p:nvSpPr>
        <p:spPr>
          <a:xfrm>
            <a:off x="914400" y="2693987"/>
            <a:ext cx="10363200" cy="1470025"/>
          </a:xfrm>
        </p:spPr>
        <p:txBody>
          <a:bodyPr anchor="ctr"/>
          <a:lstStyle/>
          <a:p>
            <a:pPr algn="ctr"/>
            <a:r>
              <a:rPr lang="fr-CA" noProof="0" dirty="0">
                <a:latin typeface="Aptos"/>
              </a:rPr>
              <a:t>Comment obtenir de l’aide</a:t>
            </a:r>
          </a:p>
        </p:txBody>
      </p:sp>
    </p:spTree>
    <p:extLst>
      <p:ext uri="{BB962C8B-B14F-4D97-AF65-F5344CB8AC3E}">
        <p14:creationId xmlns:p14="http://schemas.microsoft.com/office/powerpoint/2010/main" val="1654220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EC3F31-BCCC-B8E6-7AA0-125C16FF079E}"/>
              </a:ext>
            </a:extLst>
          </p:cNvPr>
          <p:cNvSpPr>
            <a:spLocks noGrp="1"/>
          </p:cNvSpPr>
          <p:nvPr>
            <p:ph type="title"/>
            <p:custDataLst>
              <p:tags r:id="rId1"/>
            </p:custDataLst>
          </p:nvPr>
        </p:nvSpPr>
        <p:spPr/>
        <p:txBody>
          <a:bodyPr>
            <a:normAutofit/>
          </a:bodyPr>
          <a:lstStyle/>
          <a:p>
            <a:pPr algn="ctr"/>
            <a:r>
              <a:rPr lang="fr-CA" sz="4400" noProof="0" dirty="0">
                <a:latin typeface="Aptos" panose="020B0004020202020204" pitchFamily="34" charset="0"/>
              </a:rPr>
              <a:t>Qui pouvez-vous appeler?</a:t>
            </a:r>
          </a:p>
        </p:txBody>
      </p:sp>
      <p:sp>
        <p:nvSpPr>
          <p:cNvPr id="14" name="Text Placeholder 13">
            <a:extLst>
              <a:ext uri="{FF2B5EF4-FFF2-40B4-BE49-F238E27FC236}">
                <a16:creationId xmlns:a16="http://schemas.microsoft.com/office/drawing/2014/main" id="{CD29800C-47CF-9179-5EBE-33AB0A4EFA28}"/>
              </a:ext>
            </a:extLst>
          </p:cNvPr>
          <p:cNvSpPr>
            <a:spLocks noGrp="1"/>
          </p:cNvSpPr>
          <p:nvPr>
            <p:ph type="body" idx="4294967295"/>
            <p:custDataLst>
              <p:tags r:id="rId2"/>
            </p:custDataLst>
          </p:nvPr>
        </p:nvSpPr>
        <p:spPr>
          <a:xfrm>
            <a:off x="1286360" y="1614381"/>
            <a:ext cx="3669251" cy="639762"/>
          </a:xfrm>
        </p:spPr>
        <p:txBody>
          <a:bodyPr>
            <a:normAutofit lnSpcReduction="10000"/>
          </a:bodyPr>
          <a:lstStyle/>
          <a:p>
            <a:pPr marL="0" indent="0" algn="ctr">
              <a:buNone/>
            </a:pPr>
            <a:r>
              <a:rPr lang="fr-CA" b="1" noProof="0" dirty="0">
                <a:latin typeface="Aptos" panose="020B0004020202020204" pitchFamily="34" charset="0"/>
              </a:rPr>
              <a:t>Aide d’Amazon</a:t>
            </a:r>
          </a:p>
        </p:txBody>
      </p:sp>
      <p:sp>
        <p:nvSpPr>
          <p:cNvPr id="8" name="Content Placeholder 7">
            <a:extLst>
              <a:ext uri="{FF2B5EF4-FFF2-40B4-BE49-F238E27FC236}">
                <a16:creationId xmlns:a16="http://schemas.microsoft.com/office/drawing/2014/main" id="{0648A667-8AE5-D0FA-E0FC-69A063C661AB}"/>
              </a:ext>
            </a:extLst>
          </p:cNvPr>
          <p:cNvSpPr>
            <a:spLocks noGrp="1"/>
          </p:cNvSpPr>
          <p:nvPr>
            <p:ph sz="quarter" idx="4294967295"/>
            <p:custDataLst>
              <p:tags r:id="rId3"/>
            </p:custDataLst>
          </p:nvPr>
        </p:nvSpPr>
        <p:spPr>
          <a:xfrm>
            <a:off x="707231" y="2254250"/>
            <a:ext cx="5389563" cy="3951288"/>
          </a:xfrm>
        </p:spPr>
        <p:txBody>
          <a:bodyPr>
            <a:normAutofit/>
          </a:bodyPr>
          <a:lstStyle/>
          <a:p>
            <a:r>
              <a:rPr lang="fr-CA" sz="3000" noProof="0" dirty="0">
                <a:latin typeface="Aptos" panose="020B0004020202020204" pitchFamily="34" charset="0"/>
              </a:rPr>
              <a:t>Aide à la configuration initiale du haut-parleur intelligent</a:t>
            </a:r>
          </a:p>
          <a:p>
            <a:r>
              <a:rPr lang="fr-CA" sz="3000" noProof="0" dirty="0">
                <a:latin typeface="Aptos" panose="020B0004020202020204" pitchFamily="34" charset="0"/>
              </a:rPr>
              <a:t>Problèmes techniques non liés à la skill</a:t>
            </a:r>
          </a:p>
          <a:p>
            <a:r>
              <a:rPr lang="fr-CA" sz="3000" noProof="0" dirty="0">
                <a:latin typeface="Aptos" panose="020B0004020202020204" pitchFamily="34" charset="0"/>
              </a:rPr>
              <a:t>Questions relatives à la confidentialité</a:t>
            </a:r>
          </a:p>
        </p:txBody>
      </p:sp>
      <p:sp>
        <p:nvSpPr>
          <p:cNvPr id="12" name="Text Placeholder 11">
            <a:extLst>
              <a:ext uri="{FF2B5EF4-FFF2-40B4-BE49-F238E27FC236}">
                <a16:creationId xmlns:a16="http://schemas.microsoft.com/office/drawing/2014/main" id="{5F4579FE-CCA6-428B-F0F0-D8326A3D69D9}"/>
              </a:ext>
            </a:extLst>
          </p:cNvPr>
          <p:cNvSpPr>
            <a:spLocks noGrp="1"/>
          </p:cNvSpPr>
          <p:nvPr>
            <p:ph type="body" sz="quarter" idx="4294967295"/>
            <p:custDataLst>
              <p:tags r:id="rId4"/>
            </p:custDataLst>
          </p:nvPr>
        </p:nvSpPr>
        <p:spPr>
          <a:xfrm>
            <a:off x="6194424" y="1617152"/>
            <a:ext cx="5387975" cy="639762"/>
          </a:xfrm>
        </p:spPr>
        <p:txBody>
          <a:bodyPr>
            <a:normAutofit fontScale="92500"/>
          </a:bodyPr>
          <a:lstStyle/>
          <a:p>
            <a:pPr marL="0" indent="0" algn="ctr">
              <a:buNone/>
            </a:pPr>
            <a:r>
              <a:rPr lang="fr-CA" b="1" noProof="0" dirty="0">
                <a:latin typeface="Aptos" panose="020B0004020202020204" pitchFamily="34" charset="0"/>
              </a:rPr>
              <a:t>Centre de contact du </a:t>
            </a:r>
            <a:r>
              <a:rPr lang="fr-CA" b="1" noProof="0" dirty="0">
                <a:latin typeface="Aptos" panose="020B0004020202020204" pitchFamily="34" charset="0"/>
                <a:ea typeface="Verdana"/>
              </a:rPr>
              <a:t>CAÉB</a:t>
            </a:r>
            <a:endParaRPr lang="fr-CA" b="1" noProof="0" dirty="0">
              <a:latin typeface="Aptos" panose="020B0004020202020204" pitchFamily="34" charset="0"/>
            </a:endParaRPr>
          </a:p>
        </p:txBody>
      </p:sp>
      <p:sp>
        <p:nvSpPr>
          <p:cNvPr id="13" name="Content Placeholder 12">
            <a:extLst>
              <a:ext uri="{FF2B5EF4-FFF2-40B4-BE49-F238E27FC236}">
                <a16:creationId xmlns:a16="http://schemas.microsoft.com/office/drawing/2014/main" id="{8A777FBC-986F-9AFA-240F-5942A27C50F3}"/>
              </a:ext>
            </a:extLst>
          </p:cNvPr>
          <p:cNvSpPr>
            <a:spLocks noGrp="1"/>
          </p:cNvSpPr>
          <p:nvPr>
            <p:ph sz="quarter" idx="4294967295"/>
            <p:custDataLst>
              <p:tags r:id="rId5"/>
            </p:custDataLst>
          </p:nvPr>
        </p:nvSpPr>
        <p:spPr>
          <a:xfrm>
            <a:off x="6194425" y="2254250"/>
            <a:ext cx="5387975" cy="3951288"/>
          </a:xfrm>
        </p:spPr>
        <p:txBody>
          <a:bodyPr/>
          <a:lstStyle/>
          <a:p>
            <a:r>
              <a:rPr lang="fr-CA" sz="3000" noProof="0" dirty="0">
                <a:latin typeface="Aptos" panose="020B0004020202020204" pitchFamily="34" charset="0"/>
              </a:rPr>
              <a:t>Questions d’ordre général à propos de Lecture Accessible Canada</a:t>
            </a:r>
          </a:p>
          <a:p>
            <a:r>
              <a:rPr lang="fr-CA" sz="3000" noProof="0" dirty="0">
                <a:latin typeface="Aptos" panose="020B0004020202020204" pitchFamily="34" charset="0"/>
              </a:rPr>
              <a:t>Signalement de bogues avec la skill</a:t>
            </a:r>
          </a:p>
          <a:p>
            <a:endParaRPr lang="fr-CA" noProof="0" dirty="0"/>
          </a:p>
        </p:txBody>
      </p:sp>
    </p:spTree>
    <p:extLst>
      <p:ext uri="{BB962C8B-B14F-4D97-AF65-F5344CB8AC3E}">
        <p14:creationId xmlns:p14="http://schemas.microsoft.com/office/powerpoint/2010/main" val="3547102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6330-A5A4-7AE4-0C02-C16C072E45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5BF789-D0F1-5E90-4389-7B7B5DDCB8E5}"/>
              </a:ext>
            </a:extLst>
          </p:cNvPr>
          <p:cNvSpPr>
            <a:spLocks noGrp="1"/>
          </p:cNvSpPr>
          <p:nvPr>
            <p:ph type="title"/>
            <p:custDataLst>
              <p:tags r:id="rId1"/>
            </p:custDataLst>
          </p:nvPr>
        </p:nvSpPr>
        <p:spPr/>
        <p:txBody>
          <a:bodyPr vert="horz" lIns="91440" tIns="45720" rIns="91440" bIns="45720" rtlCol="0" anchor="ctr">
            <a:normAutofit/>
          </a:bodyPr>
          <a:lstStyle/>
          <a:p>
            <a:pPr algn="ctr"/>
            <a:r>
              <a:rPr lang="fr-CA" noProof="0" dirty="0">
                <a:latin typeface="Aptos" panose="020B0004020202020204" pitchFamily="34" charset="0"/>
              </a:rPr>
              <a:t>Assistance d’Amazon</a:t>
            </a:r>
          </a:p>
        </p:txBody>
      </p:sp>
      <p:pic>
        <p:nvPicPr>
          <p:cNvPr id="3" name="Picture 2" descr="Page du compte Amazon affichant les pages d’assistance, notamment «Assistance pour les services numériques et les appareils » et « Service à la clientèle ». L’onglet « Compte » en haut à droite est entouré d'un cercle rouge pour indiquer comment accéder à la page du compte.">
            <a:extLst>
              <a:ext uri="{FF2B5EF4-FFF2-40B4-BE49-F238E27FC236}">
                <a16:creationId xmlns:a16="http://schemas.microsoft.com/office/drawing/2014/main" id="{F11E00A0-D0B9-252C-E26A-050F13A9E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2002028"/>
            <a:ext cx="5400645" cy="2688844"/>
          </a:xfrm>
          <a:prstGeom prst="rect">
            <a:avLst/>
          </a:prstGeom>
        </p:spPr>
      </p:pic>
      <p:sp>
        <p:nvSpPr>
          <p:cNvPr id="11" name="Content Placeholder 7">
            <a:extLst>
              <a:ext uri="{FF2B5EF4-FFF2-40B4-BE49-F238E27FC236}">
                <a16:creationId xmlns:a16="http://schemas.microsoft.com/office/drawing/2014/main" id="{3444C6F4-0DD4-8176-60B3-64BF6A8BA31F}"/>
              </a:ext>
            </a:extLst>
          </p:cNvPr>
          <p:cNvSpPr txBox="1">
            <a:spLocks/>
          </p:cNvSpPr>
          <p:nvPr>
            <p:custDataLst>
              <p:tags r:id="rId2"/>
            </p:custDataLst>
          </p:nvPr>
        </p:nvSpPr>
        <p:spPr>
          <a:xfrm>
            <a:off x="6197600" y="1600201"/>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fr-CA" sz="3200" b="1" noProof="0" dirty="0"/>
              <a:t>Sélectionnez votre compte Amazon sur leur site Web </a:t>
            </a:r>
            <a:r>
              <a:rPr lang="fr-CA" sz="3200" noProof="0" dirty="0"/>
              <a:t>(«Bonjour _____»)</a:t>
            </a:r>
          </a:p>
          <a:p>
            <a:pPr marL="457200" lvl="1" indent="-457200"/>
            <a:r>
              <a:rPr lang="fr-CA" sz="3000" noProof="0" dirty="0"/>
              <a:t>Assistance pour les services numériques et les appareils</a:t>
            </a:r>
          </a:p>
          <a:p>
            <a:pPr marL="857250" lvl="2" indent="-457200"/>
            <a:r>
              <a:rPr lang="fr-CA" sz="2800" noProof="0" dirty="0">
                <a:hlinkClick r:id="rId7">
                  <a:extLst>
                    <a:ext uri="{A12FA001-AC4F-418D-AE19-62706E023703}">
                      <ahyp:hlinkClr xmlns:ahyp="http://schemas.microsoft.com/office/drawing/2018/hyperlinkcolor" val="tx"/>
                    </a:ext>
                  </a:extLst>
                </a:hlinkClick>
              </a:rPr>
              <a:t>Aide à l’accessibilité pour Alexa d’Amazon</a:t>
            </a:r>
            <a:endParaRPr lang="fr-CA" sz="2800" noProof="0" dirty="0"/>
          </a:p>
          <a:p>
            <a:pPr marL="457200" lvl="1" indent="-457200"/>
            <a:r>
              <a:rPr lang="fr-CA" sz="3000" noProof="0" dirty="0"/>
              <a:t>Service à la clientèle</a:t>
            </a:r>
          </a:p>
        </p:txBody>
      </p:sp>
      <p:sp>
        <p:nvSpPr>
          <p:cNvPr id="7" name="Oval 6">
            <a:extLst>
              <a:ext uri="{FF2B5EF4-FFF2-40B4-BE49-F238E27FC236}">
                <a16:creationId xmlns:a16="http://schemas.microsoft.com/office/drawing/2014/main" id="{E03C9527-E2D2-FE13-A108-66AED6A5C062}"/>
              </a:ext>
              <a:ext uri="{C183D7F6-B498-43B3-948B-1728B52AA6E4}">
                <adec:decorative xmlns:adec="http://schemas.microsoft.com/office/drawing/2017/decorative" val="1"/>
              </a:ext>
            </a:extLst>
          </p:cNvPr>
          <p:cNvSpPr/>
          <p:nvPr>
            <p:custDataLst>
              <p:tags r:id="rId3"/>
            </p:custDataLst>
          </p:nvPr>
        </p:nvSpPr>
        <p:spPr>
          <a:xfrm>
            <a:off x="4474378" y="1892808"/>
            <a:ext cx="725510" cy="55379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CA" noProof="0" dirty="0"/>
          </a:p>
        </p:txBody>
      </p:sp>
    </p:spTree>
    <p:extLst>
      <p:ext uri="{BB962C8B-B14F-4D97-AF65-F5344CB8AC3E}">
        <p14:creationId xmlns:p14="http://schemas.microsoft.com/office/powerpoint/2010/main" val="536392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BEA8-82E6-1852-FF1E-255DE3E7045C}"/>
              </a:ext>
            </a:extLst>
          </p:cNvPr>
          <p:cNvSpPr>
            <a:spLocks noGrp="1"/>
          </p:cNvSpPr>
          <p:nvPr>
            <p:ph type="title"/>
            <p:custDataLst>
              <p:tags r:id="rId1"/>
            </p:custDataLst>
          </p:nvPr>
        </p:nvSpPr>
        <p:spPr/>
        <p:txBody>
          <a:bodyPr/>
          <a:lstStyle/>
          <a:p>
            <a:r>
              <a:rPr lang="fr-CA" noProof="0" dirty="0">
                <a:latin typeface="Aptos" panose="020B0004020202020204" pitchFamily="34" charset="0"/>
              </a:rPr>
              <a:t>Nous pouvons vous aider!</a:t>
            </a:r>
          </a:p>
        </p:txBody>
      </p:sp>
      <p:sp>
        <p:nvSpPr>
          <p:cNvPr id="3" name="Content Placeholder 2">
            <a:extLst>
              <a:ext uri="{FF2B5EF4-FFF2-40B4-BE49-F238E27FC236}">
                <a16:creationId xmlns:a16="http://schemas.microsoft.com/office/drawing/2014/main" id="{9A44BF4B-2A5F-DDA1-41BD-C3701C758F50}"/>
              </a:ext>
            </a:extLst>
          </p:cNvPr>
          <p:cNvSpPr>
            <a:spLocks noGrp="1"/>
          </p:cNvSpPr>
          <p:nvPr>
            <p:ph idx="1"/>
            <p:custDataLst>
              <p:tags r:id="rId2"/>
            </p:custDataLst>
          </p:nvPr>
        </p:nvSpPr>
        <p:spPr>
          <a:xfrm>
            <a:off x="609600" y="1417638"/>
            <a:ext cx="6535119" cy="4525963"/>
          </a:xfrm>
        </p:spPr>
        <p:txBody>
          <a:bodyPr>
            <a:normAutofit/>
          </a:bodyPr>
          <a:lstStyle/>
          <a:p>
            <a:pPr>
              <a:spcAft>
                <a:spcPts val="600"/>
              </a:spcAft>
            </a:pPr>
            <a:r>
              <a:rPr lang="fr-CA" sz="2400" noProof="0" dirty="0">
                <a:latin typeface="Aptos" panose="020B0004020202020204" pitchFamily="34" charset="0"/>
              </a:rPr>
              <a:t>Appelez notre Centre de contact pour obtenir de l’aide téléphonique personnalisée</a:t>
            </a:r>
          </a:p>
          <a:p>
            <a:pPr>
              <a:spcAft>
                <a:spcPts val="600"/>
              </a:spcAft>
            </a:pPr>
            <a:r>
              <a:rPr lang="fr-CA" sz="2400" noProof="0" dirty="0">
                <a:latin typeface="Aptos" panose="020B0004020202020204" pitchFamily="34" charset="0"/>
              </a:rPr>
              <a:t>Participez à nos webinaires de formation en direct</a:t>
            </a:r>
          </a:p>
          <a:p>
            <a:pPr>
              <a:spcAft>
                <a:spcPts val="600"/>
              </a:spcAft>
            </a:pPr>
            <a:r>
              <a:rPr lang="fr-CA" sz="2400" noProof="0" dirty="0">
                <a:latin typeface="Aptos" panose="020B0004020202020204" pitchFamily="34" charset="0"/>
              </a:rPr>
              <a:t>Consultez la page d’aide de Lecture Accessible Canada</a:t>
            </a:r>
          </a:p>
          <a:p>
            <a:pPr lvl="1">
              <a:spcAft>
                <a:spcPts val="600"/>
              </a:spcAft>
            </a:pPr>
            <a:r>
              <a:rPr lang="fr-CA" sz="2400" noProof="0" dirty="0">
                <a:latin typeface="Aptos" panose="020B0004020202020204" pitchFamily="34" charset="0"/>
              </a:rPr>
              <a:t>Guide d’utilisation</a:t>
            </a:r>
          </a:p>
          <a:p>
            <a:pPr lvl="1">
              <a:spcAft>
                <a:spcPts val="600"/>
              </a:spcAft>
            </a:pPr>
            <a:r>
              <a:rPr lang="fr-CA" sz="2400" noProof="0" dirty="0">
                <a:latin typeface="Aptos" panose="020B0004020202020204" pitchFamily="34" charset="0"/>
              </a:rPr>
              <a:t>Tutoriels vidéos</a:t>
            </a:r>
          </a:p>
          <a:p>
            <a:pPr lvl="1">
              <a:spcAft>
                <a:spcPts val="600"/>
              </a:spcAft>
            </a:pPr>
            <a:r>
              <a:rPr lang="fr-CA" sz="2400" noProof="0" dirty="0">
                <a:latin typeface="Aptos" panose="020B0004020202020204" pitchFamily="34" charset="0"/>
              </a:rPr>
              <a:t>Démos audio</a:t>
            </a:r>
          </a:p>
        </p:txBody>
      </p:sp>
      <p:pic>
        <p:nvPicPr>
          <p:cNvPr id="1026" name="Picture 2">
            <a:extLst>
              <a:ext uri="{FF2B5EF4-FFF2-40B4-BE49-F238E27FC236}">
                <a16:creationId xmlns:a16="http://schemas.microsoft.com/office/drawing/2014/main" id="{83E8BAF0-6B17-F416-601F-ADD825059AAF}"/>
              </a:ext>
              <a:ext uri="{C183D7F6-B498-43B3-948B-1728B52AA6E4}">
                <adec:decorative xmlns:adec="http://schemas.microsoft.com/office/drawing/2017/decorative" val="1"/>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7325359" y="1704847"/>
            <a:ext cx="4516534" cy="306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74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9AAE-C1AB-6DA9-5E0F-C7EF85023321}"/>
              </a:ext>
            </a:extLst>
          </p:cNvPr>
          <p:cNvSpPr>
            <a:spLocks noGrp="1"/>
          </p:cNvSpPr>
          <p:nvPr>
            <p:ph type="title"/>
            <p:custDataLst>
              <p:tags r:id="rId1"/>
            </p:custDataLst>
          </p:nvPr>
        </p:nvSpPr>
        <p:spPr>
          <a:xfrm>
            <a:off x="609600" y="274638"/>
            <a:ext cx="10972800" cy="1143000"/>
          </a:xfrm>
        </p:spPr>
        <p:txBody>
          <a:bodyPr vert="horz" lIns="91440" tIns="45720" rIns="91440" bIns="45720" rtlCol="0" anchor="ctr">
            <a:normAutofit/>
          </a:bodyPr>
          <a:lstStyle/>
          <a:p>
            <a:r>
              <a:rPr lang="fr-CA" b="1" noProof="0" dirty="0"/>
              <a:t>Reconnaissance territoriale</a:t>
            </a:r>
          </a:p>
        </p:txBody>
      </p:sp>
      <p:sp>
        <p:nvSpPr>
          <p:cNvPr id="3" name="TextBox 2">
            <a:extLst>
              <a:ext uri="{FF2B5EF4-FFF2-40B4-BE49-F238E27FC236}">
                <a16:creationId xmlns:a16="http://schemas.microsoft.com/office/drawing/2014/main" id="{DF3B3132-9BA9-2BFF-F7FC-7C7A31C2E997}"/>
              </a:ext>
              <a:ext uri="{C183D7F6-B498-43B3-948B-1728B52AA6E4}">
                <adec:decorative xmlns:adec="http://schemas.microsoft.com/office/drawing/2017/decorative" val="1"/>
              </a:ext>
            </a:extLst>
          </p:cNvPr>
          <p:cNvSpPr txBox="1"/>
          <p:nvPr>
            <p:custDataLst>
              <p:tags r:id="rId2"/>
            </p:custDataLst>
          </p:nvPr>
        </p:nvSpPr>
        <p:spPr>
          <a:xfrm>
            <a:off x="609600" y="1600201"/>
            <a:ext cx="5384800" cy="452596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20000"/>
              </a:spcBef>
            </a:pPr>
            <a:r>
              <a:rPr lang="fr-CA" sz="2000" noProof="0" dirty="0"/>
              <a:t>Je reconnais vivre et travailler sur le territoire non cédé des Abénakis, jamais cédé librement par traité ou consentement. En tant que résidente d’ascendance gabonaise et nigériane, je reconnais mon privilège sur ce territoire autochtone spolié. Je soutiens la souveraineté des peuples autochtones et m’engage à apprendre l’histoire des Abénakis.</a:t>
            </a:r>
            <a:endParaRPr lang="fr-CA" sz="2000" noProof="0" dirty="0">
              <a:ea typeface="Verdana"/>
            </a:endParaRPr>
          </a:p>
          <a:p>
            <a:pPr>
              <a:lnSpc>
                <a:spcPct val="90000"/>
              </a:lnSpc>
              <a:spcBef>
                <a:spcPct val="20000"/>
              </a:spcBef>
            </a:pPr>
            <a:endParaRPr lang="fr-CA" sz="2000" noProof="0" dirty="0">
              <a:ea typeface="Verdana"/>
            </a:endParaRPr>
          </a:p>
          <a:p>
            <a:pPr>
              <a:lnSpc>
                <a:spcPct val="90000"/>
              </a:lnSpc>
              <a:spcBef>
                <a:spcPct val="20000"/>
              </a:spcBef>
            </a:pPr>
            <a:r>
              <a:rPr lang="fr-CA" sz="2000" noProof="0" dirty="0"/>
              <a:t>Je salue leur rôle passé, présent et futur comme gardiens de cette terre. Pour en savoir plus : </a:t>
            </a:r>
            <a:r>
              <a:rPr lang="fr-CA" sz="2000" noProof="0" dirty="0">
                <a:hlinkClick r:id="rId5">
                  <a:extLst>
                    <a:ext uri="{A12FA001-AC4F-418D-AE19-62706E023703}">
                      <ahyp:hlinkClr xmlns:ahyp="http://schemas.microsoft.com/office/drawing/2018/hyperlinkcolor" val="tx"/>
                    </a:ext>
                  </a:extLst>
                </a:hlinkClick>
              </a:rPr>
              <a:t>www.native-land.ca</a:t>
            </a:r>
            <a:r>
              <a:rPr lang="fr-CA" sz="2000" noProof="0" dirty="0"/>
              <a:t> </a:t>
            </a:r>
            <a:endParaRPr lang="fr-CA" sz="2000" noProof="0" dirty="0">
              <a:ea typeface="Verdana"/>
            </a:endParaRPr>
          </a:p>
        </p:txBody>
      </p:sp>
      <p:pic>
        <p:nvPicPr>
          <p:cNvPr id="7" name="Picture 6" descr="Un aigle qui représente les Premières Nations, un narval qui représente les Inuit et un violon qui représente les Métis. Ces illustrations sont placées autour du soleil et entourées par une fumée multicolore qui rappelle la tradition, la spiritualité autochtone, l'inclusion et la diversité.">
            <a:extLst>
              <a:ext uri="{FF2B5EF4-FFF2-40B4-BE49-F238E27FC236}">
                <a16:creationId xmlns:a16="http://schemas.microsoft.com/office/drawing/2014/main" id="{17298ABF-56E5-6A3A-C1EF-FDB18308D703}"/>
              </a:ext>
            </a:extLst>
          </p:cNvPr>
          <p:cNvPicPr>
            <a:picLocks noChangeAspect="1"/>
          </p:cNvPicPr>
          <p:nvPr/>
        </p:nvPicPr>
        <p:blipFill>
          <a:blip r:embed="rId6"/>
          <a:srcRect l="51951" r="2540" b="-2"/>
          <a:stretch>
            <a:fillRect/>
          </a:stretch>
        </p:blipFill>
        <p:spPr>
          <a:xfrm>
            <a:off x="6197600" y="1600201"/>
            <a:ext cx="5384800" cy="4525963"/>
          </a:xfrm>
          <a:prstGeom prst="rect">
            <a:avLst/>
          </a:prstGeom>
          <a:noFill/>
        </p:spPr>
      </p:pic>
    </p:spTree>
    <p:extLst>
      <p:ext uri="{BB962C8B-B14F-4D97-AF65-F5344CB8AC3E}">
        <p14:creationId xmlns:p14="http://schemas.microsoft.com/office/powerpoint/2010/main" val="1754896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96DD-49CD-FF40-6D6D-1E532EFA9F45}"/>
              </a:ext>
            </a:extLst>
          </p:cNvPr>
          <p:cNvSpPr>
            <a:spLocks noGrp="1"/>
          </p:cNvSpPr>
          <p:nvPr>
            <p:ph type="title"/>
            <p:custDataLst>
              <p:tags r:id="rId1"/>
            </p:custDataLst>
          </p:nvPr>
        </p:nvSpPr>
        <p:spPr/>
        <p:txBody>
          <a:bodyPr>
            <a:normAutofit/>
          </a:bodyPr>
          <a:lstStyle/>
          <a:p>
            <a:pPr algn="ctr"/>
            <a:r>
              <a:rPr lang="fr-CA" noProof="0" dirty="0">
                <a:latin typeface="Aptos" panose="020B0004020202020204" pitchFamily="34" charset="0"/>
              </a:rPr>
              <a:t>Gardez contact avec le </a:t>
            </a:r>
            <a:r>
              <a:rPr lang="fr-CA" noProof="0" dirty="0">
                <a:latin typeface="Aptos" panose="020B0004020202020204" pitchFamily="34" charset="0"/>
                <a:ea typeface="Verdana"/>
              </a:rPr>
              <a:t>CAÉB</a:t>
            </a:r>
            <a:endParaRPr lang="fr-CA" noProof="0" dirty="0">
              <a:latin typeface="Aptos" panose="020B0004020202020204" pitchFamily="34" charset="0"/>
            </a:endParaRPr>
          </a:p>
        </p:txBody>
      </p:sp>
      <p:sp>
        <p:nvSpPr>
          <p:cNvPr id="3" name="Content Placeholder 2">
            <a:extLst>
              <a:ext uri="{FF2B5EF4-FFF2-40B4-BE49-F238E27FC236}">
                <a16:creationId xmlns:a16="http://schemas.microsoft.com/office/drawing/2014/main" id="{9A1A8C40-2501-880A-F463-3F8F183B5325}"/>
              </a:ext>
            </a:extLst>
          </p:cNvPr>
          <p:cNvSpPr>
            <a:spLocks noGrp="1"/>
          </p:cNvSpPr>
          <p:nvPr>
            <p:ph idx="1"/>
            <p:custDataLst>
              <p:tags r:id="rId2"/>
            </p:custDataLst>
          </p:nvPr>
        </p:nvSpPr>
        <p:spPr/>
        <p:txBody>
          <a:bodyPr>
            <a:normAutofit/>
          </a:bodyPr>
          <a:lstStyle/>
          <a:p>
            <a:r>
              <a:rPr lang="fr-CA" noProof="0" dirty="0">
                <a:latin typeface="Aptos" panose="020B0004020202020204" pitchFamily="34" charset="0"/>
              </a:rPr>
              <a:t>Consultez </a:t>
            </a:r>
            <a:r>
              <a:rPr lang="fr-CA" noProof="0" dirty="0">
                <a:solidFill>
                  <a:srgbClr val="011E62"/>
                </a:solidFill>
                <a:latin typeface="Aptos" panose="020B0004020202020204" pitchFamily="34" charset="0"/>
                <a:hlinkClick r:id="rId5">
                  <a:extLst>
                    <a:ext uri="{A12FA001-AC4F-418D-AE19-62706E023703}">
                      <ahyp:hlinkClr xmlns:ahyp="http://schemas.microsoft.com/office/drawing/2018/hyperlinkcolor" val="tx"/>
                    </a:ext>
                  </a:extLst>
                </a:hlinkClick>
              </a:rPr>
              <a:t>www.bibliocaeb.ca</a:t>
            </a:r>
            <a:endParaRPr lang="fr-CA" noProof="0" dirty="0">
              <a:solidFill>
                <a:srgbClr val="011E62"/>
              </a:solidFill>
              <a:latin typeface="Aptos" panose="020B0004020202020204" pitchFamily="34" charset="0"/>
            </a:endParaRPr>
          </a:p>
          <a:p>
            <a:r>
              <a:rPr lang="fr-CA" noProof="0" dirty="0">
                <a:latin typeface="Aptos" panose="020B0004020202020204" pitchFamily="34" charset="0"/>
              </a:rPr>
              <a:t>Services du</a:t>
            </a:r>
            <a:r>
              <a:rPr lang="fr-CA" noProof="0" dirty="0">
                <a:latin typeface="Aptos" panose="020B0004020202020204" pitchFamily="34" charset="0"/>
                <a:ea typeface="Verdana"/>
              </a:rPr>
              <a:t> CAÉB </a:t>
            </a:r>
            <a:r>
              <a:rPr lang="fr-CA" noProof="0" dirty="0">
                <a:latin typeface="Aptos" panose="020B0004020202020204" pitchFamily="34" charset="0"/>
              </a:rPr>
              <a:t>: 1-855-655-2273</a:t>
            </a:r>
          </a:p>
          <a:p>
            <a:r>
              <a:rPr lang="fr-CA" noProof="0" dirty="0">
                <a:latin typeface="Aptos" panose="020B0004020202020204" pitchFamily="34" charset="0"/>
              </a:rPr>
              <a:t>Courriel du</a:t>
            </a:r>
            <a:r>
              <a:rPr lang="fr-CA" noProof="0" dirty="0">
                <a:latin typeface="Aptos" panose="020B0004020202020204" pitchFamily="34" charset="0"/>
                <a:ea typeface="Verdana"/>
              </a:rPr>
              <a:t> CAÉB </a:t>
            </a:r>
            <a:r>
              <a:rPr lang="fr-CA" noProof="0" dirty="0">
                <a:solidFill>
                  <a:srgbClr val="011E62"/>
                </a:solidFill>
                <a:latin typeface="Aptos" panose="020B0004020202020204" pitchFamily="34" charset="0"/>
              </a:rPr>
              <a:t>: </a:t>
            </a:r>
            <a:r>
              <a:rPr lang="fr-CA" noProof="0" dirty="0">
                <a:solidFill>
                  <a:srgbClr val="011E62"/>
                </a:solidFill>
                <a:latin typeface="Aptos" panose="020B0004020202020204" pitchFamily="34" charset="0"/>
                <a:hlinkClick r:id="rId6">
                  <a:extLst>
                    <a:ext uri="{A12FA001-AC4F-418D-AE19-62706E023703}">
                      <ahyp:hlinkClr xmlns:ahyp="http://schemas.microsoft.com/office/drawing/2018/hyperlinkcolor" val="tx"/>
                    </a:ext>
                  </a:extLst>
                </a:hlinkClick>
              </a:rPr>
              <a:t>aide@bibliocaeb.ca</a:t>
            </a:r>
            <a:endParaRPr lang="fr-CA" noProof="0" dirty="0">
              <a:solidFill>
                <a:srgbClr val="011E62"/>
              </a:solidFill>
              <a:latin typeface="Aptos" panose="020B0004020202020204" pitchFamily="34" charset="0"/>
            </a:endParaRPr>
          </a:p>
          <a:p>
            <a:pPr marL="0" indent="0">
              <a:buNone/>
            </a:pPr>
            <a:endParaRPr lang="fr-CA" noProof="0" dirty="0">
              <a:latin typeface="Aptos" panose="020B0004020202020204" pitchFamily="34" charset="0"/>
            </a:endParaRPr>
          </a:p>
          <a:p>
            <a:pPr marL="0" indent="0" algn="ctr">
              <a:buNone/>
            </a:pPr>
            <a:r>
              <a:rPr lang="fr-CA" sz="6000" noProof="0" dirty="0">
                <a:latin typeface="Aptos" panose="020B0004020202020204" pitchFamily="34" charset="0"/>
              </a:rPr>
              <a:t>Merci!</a:t>
            </a:r>
          </a:p>
        </p:txBody>
      </p:sp>
    </p:spTree>
    <p:extLst>
      <p:ext uri="{BB962C8B-B14F-4D97-AF65-F5344CB8AC3E}">
        <p14:creationId xmlns:p14="http://schemas.microsoft.com/office/powerpoint/2010/main" val="1104948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2FB07-1365-C69A-89A2-C275A9D23586}"/>
              </a:ext>
            </a:extLst>
          </p:cNvPr>
          <p:cNvSpPr>
            <a:spLocks noGrp="1"/>
          </p:cNvSpPr>
          <p:nvPr>
            <p:ph type="title"/>
            <p:custDataLst>
              <p:tags r:id="rId1"/>
            </p:custDataLst>
          </p:nvPr>
        </p:nvSpPr>
        <p:spPr>
          <a:xfrm>
            <a:off x="609600" y="274638"/>
            <a:ext cx="7781026" cy="1143000"/>
          </a:xfrm>
        </p:spPr>
        <p:txBody>
          <a:bodyPr>
            <a:normAutofit/>
          </a:bodyPr>
          <a:lstStyle/>
          <a:p>
            <a:r>
              <a:rPr lang="fr-CA" b="1" noProof="0" dirty="0">
                <a:solidFill>
                  <a:schemeClr val="accent1">
                    <a:lumMod val="50000"/>
                  </a:schemeClr>
                </a:solidFill>
                <a:latin typeface="Aptos"/>
                <a:ea typeface="Verdana"/>
              </a:rPr>
              <a:t>Qu’est-ce que le </a:t>
            </a:r>
            <a:r>
              <a:rPr lang="fr-CA" sz="4800" b="1" noProof="0" dirty="0">
                <a:latin typeface="Aptos"/>
                <a:ea typeface="Verdana"/>
              </a:rPr>
              <a:t>CAÉB</a:t>
            </a:r>
            <a:r>
              <a:rPr lang="fr-CA" b="1" noProof="0" dirty="0">
                <a:solidFill>
                  <a:schemeClr val="accent1">
                    <a:lumMod val="50000"/>
                  </a:schemeClr>
                </a:solidFill>
                <a:latin typeface="Aptos"/>
                <a:ea typeface="Verdana"/>
              </a:rPr>
              <a:t>?</a:t>
            </a:r>
          </a:p>
        </p:txBody>
      </p:sp>
      <p:sp>
        <p:nvSpPr>
          <p:cNvPr id="4" name="Content Placeholder 3">
            <a:extLst>
              <a:ext uri="{FF2B5EF4-FFF2-40B4-BE49-F238E27FC236}">
                <a16:creationId xmlns:a16="http://schemas.microsoft.com/office/drawing/2014/main" id="{2A0E0140-36B7-3143-0CE5-7CDE7007ADF9}"/>
              </a:ext>
            </a:extLst>
          </p:cNvPr>
          <p:cNvSpPr>
            <a:spLocks noGrp="1"/>
          </p:cNvSpPr>
          <p:nvPr>
            <p:ph idx="1"/>
            <p:custDataLst>
              <p:tags r:id="rId2"/>
            </p:custDataLst>
          </p:nvPr>
        </p:nvSpPr>
        <p:spPr>
          <a:xfrm>
            <a:off x="609599" y="1417638"/>
            <a:ext cx="7834984" cy="4525963"/>
          </a:xfrm>
        </p:spPr>
        <p:txBody>
          <a:bodyPr vert="horz" lIns="91440" tIns="45720" rIns="91440" bIns="45720" rtlCol="0" anchor="t">
            <a:normAutofit/>
          </a:bodyPr>
          <a:lstStyle/>
          <a:p>
            <a:r>
              <a:rPr lang="fr-CA" sz="2800" noProof="0" dirty="0">
                <a:latin typeface="Aptos" panose="020B0004020202020204" pitchFamily="34" charset="0"/>
              </a:rPr>
              <a:t>C’est un service de </a:t>
            </a:r>
            <a:r>
              <a:rPr lang="fr-CA" sz="2800" noProof="0" dirty="0">
                <a:latin typeface="Aptos" panose="020B0004020202020204" pitchFamily="34" charset="0"/>
                <a:ea typeface="Verdana"/>
              </a:rPr>
              <a:t>bibliothèque gratuit offert par le biais des bibliothèques publiques canadiennes</a:t>
            </a:r>
          </a:p>
          <a:p>
            <a:r>
              <a:rPr lang="fr-CA" sz="2800" noProof="0" dirty="0">
                <a:latin typeface="Aptos" panose="020B0004020202020204" pitchFamily="34" charset="0"/>
              </a:rPr>
              <a:t>C’est un service proposé aux personnes incapables de lire les imprimés de partout au Canada</a:t>
            </a:r>
            <a:endParaRPr lang="fr-CA" sz="2800" noProof="0" dirty="0">
              <a:latin typeface="Aptos" panose="020B0004020202020204" pitchFamily="34" charset="0"/>
              <a:ea typeface="Verdana"/>
            </a:endParaRPr>
          </a:p>
          <a:p>
            <a:r>
              <a:rPr lang="fr-CA" sz="2800" noProof="0" dirty="0">
                <a:latin typeface="Aptos" panose="020B0004020202020204" pitchFamily="34" charset="0"/>
              </a:rPr>
              <a:t>C’est un service qui fournit des documents à lire en formats accessibles, notamment en braille, en texte électronique et en version audio</a:t>
            </a:r>
            <a:endParaRPr lang="fr-CA" sz="2800" noProof="0" dirty="0">
              <a:latin typeface="Aptos" panose="020B0004020202020204" pitchFamily="34" charset="0"/>
              <a:ea typeface="Verdana"/>
            </a:endParaRPr>
          </a:p>
          <a:p>
            <a:pPr marL="0" indent="0">
              <a:buNone/>
            </a:pPr>
            <a:endParaRPr lang="fr-CA" noProof="0" dirty="0">
              <a:ea typeface="Verdana"/>
            </a:endParaRPr>
          </a:p>
          <a:p>
            <a:endParaRPr lang="fr-CA" noProof="0" dirty="0"/>
          </a:p>
          <a:p>
            <a:endParaRPr lang="fr-CA" noProof="0" dirty="0"/>
          </a:p>
          <a:p>
            <a:pPr marL="0" indent="0">
              <a:buNone/>
            </a:pPr>
            <a:endParaRPr lang="fr-CA" noProof="0" dirty="0"/>
          </a:p>
          <a:p>
            <a:pPr marL="0" indent="0">
              <a:buNone/>
            </a:pPr>
            <a:endParaRPr lang="fr-CA" noProof="0" dirty="0"/>
          </a:p>
          <a:p>
            <a:pPr marL="0" indent="0">
              <a:buNone/>
            </a:pPr>
            <a:endParaRPr lang="fr-CA" noProof="0" dirty="0"/>
          </a:p>
          <a:p>
            <a:pPr marL="0" indent="0">
              <a:buNone/>
            </a:pPr>
            <a:endParaRPr lang="fr-CA" noProof="0" dirty="0"/>
          </a:p>
        </p:txBody>
      </p:sp>
      <p:pic>
        <p:nvPicPr>
          <p:cNvPr id="2" name="Picture 1">
            <a:extLst>
              <a:ext uri="{FF2B5EF4-FFF2-40B4-BE49-F238E27FC236}">
                <a16:creationId xmlns:a16="http://schemas.microsoft.com/office/drawing/2014/main" id="{5E10BB24-9D74-71CA-3391-18B0F0E85D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44816" y="686872"/>
            <a:ext cx="2986763" cy="5484255"/>
          </a:xfrm>
          <a:prstGeom prst="rect">
            <a:avLst/>
          </a:prstGeom>
        </p:spPr>
      </p:pic>
    </p:spTree>
    <p:extLst>
      <p:ext uri="{BB962C8B-B14F-4D97-AF65-F5344CB8AC3E}">
        <p14:creationId xmlns:p14="http://schemas.microsoft.com/office/powerpoint/2010/main" val="1783986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1C49-0588-BF4A-D07B-62F9960D504E}"/>
              </a:ext>
            </a:extLst>
          </p:cNvPr>
          <p:cNvSpPr>
            <a:spLocks noGrp="1"/>
          </p:cNvSpPr>
          <p:nvPr>
            <p:ph type="title"/>
            <p:custDataLst>
              <p:tags r:id="rId1"/>
            </p:custDataLst>
          </p:nvPr>
        </p:nvSpPr>
        <p:spPr/>
        <p:txBody>
          <a:bodyPr/>
          <a:lstStyle/>
          <a:p>
            <a:r>
              <a:rPr lang="fr-CA" b="1" noProof="0" dirty="0">
                <a:latin typeface="Aptos" panose="020B0004020202020204" pitchFamily="34" charset="0"/>
              </a:rPr>
              <a:t>Programme</a:t>
            </a:r>
          </a:p>
        </p:txBody>
      </p:sp>
      <p:sp>
        <p:nvSpPr>
          <p:cNvPr id="3" name="Content Placeholder 2">
            <a:extLst>
              <a:ext uri="{FF2B5EF4-FFF2-40B4-BE49-F238E27FC236}">
                <a16:creationId xmlns:a16="http://schemas.microsoft.com/office/drawing/2014/main" id="{D9E85E4E-D1BA-7B95-92A9-F634865AAD7E}"/>
              </a:ext>
            </a:extLst>
          </p:cNvPr>
          <p:cNvSpPr>
            <a:spLocks noGrp="1"/>
          </p:cNvSpPr>
          <p:nvPr>
            <p:ph idx="1"/>
            <p:custDataLst>
              <p:tags r:id="rId2"/>
            </p:custDataLst>
          </p:nvPr>
        </p:nvSpPr>
        <p:spPr/>
        <p:txBody>
          <a:bodyPr vert="horz" lIns="91440" tIns="45720" rIns="91440" bIns="45720" rtlCol="0" anchor="t">
            <a:normAutofit/>
          </a:bodyPr>
          <a:lstStyle/>
          <a:p>
            <a:pPr marL="742950" indent="-742950">
              <a:buFont typeface="+mj-lt"/>
              <a:buAutoNum type="arabicPeriod"/>
            </a:pPr>
            <a:r>
              <a:rPr lang="fr-CA" noProof="0" dirty="0">
                <a:latin typeface="Aptos"/>
              </a:rPr>
              <a:t>Haut-parleurs intelligents Alexa</a:t>
            </a:r>
          </a:p>
          <a:p>
            <a:pPr marL="742950" indent="-742950">
              <a:buFont typeface="+mj-lt"/>
              <a:buAutoNum type="arabicPeriod"/>
            </a:pPr>
            <a:r>
              <a:rPr lang="fr-CA" noProof="0" dirty="0">
                <a:latin typeface="Aptos"/>
              </a:rPr>
              <a:t>Un aperçu de Lecture Accessible Canada (LAC)</a:t>
            </a:r>
          </a:p>
          <a:p>
            <a:pPr marL="742950" indent="-742950">
              <a:buFont typeface="+mj-lt"/>
              <a:buAutoNum type="arabicPeriod"/>
            </a:pPr>
            <a:r>
              <a:rPr lang="fr-CA" noProof="0" dirty="0">
                <a:latin typeface="Aptos"/>
              </a:rPr>
              <a:t>Fonctionnement de la skill LAC</a:t>
            </a:r>
          </a:p>
          <a:p>
            <a:pPr marL="742950" indent="-742950">
              <a:buFont typeface="+mj-lt"/>
              <a:buAutoNum type="arabicPeriod"/>
            </a:pPr>
            <a:r>
              <a:rPr lang="fr-CA" noProof="0" dirty="0">
                <a:latin typeface="Aptos"/>
              </a:rPr>
              <a:t>Comment obtenir de l’aide</a:t>
            </a:r>
          </a:p>
          <a:p>
            <a:pPr marL="742950" indent="-742950">
              <a:buFont typeface="+mj-lt"/>
              <a:buAutoNum type="arabicPeriod"/>
            </a:pPr>
            <a:r>
              <a:rPr lang="fr-CA" noProof="0" dirty="0">
                <a:latin typeface="Aptos"/>
              </a:rPr>
              <a:t>Questions</a:t>
            </a:r>
          </a:p>
          <a:p>
            <a:pPr marL="742950" indent="-742950">
              <a:buFont typeface="+mj-lt"/>
              <a:buAutoNum type="arabicPeriod"/>
            </a:pPr>
            <a:endParaRPr lang="fr-CA" noProof="0" dirty="0"/>
          </a:p>
        </p:txBody>
      </p:sp>
    </p:spTree>
    <p:extLst>
      <p:ext uri="{BB962C8B-B14F-4D97-AF65-F5344CB8AC3E}">
        <p14:creationId xmlns:p14="http://schemas.microsoft.com/office/powerpoint/2010/main" val="60797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905C75C-9FDB-A207-4C31-7F289DBE862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73740"/>
            <a:ext cx="4876800" cy="4876800"/>
          </a:xfrm>
          <a:prstGeom prst="rect">
            <a:avLst/>
          </a:prstGeom>
        </p:spPr>
      </p:pic>
      <p:sp>
        <p:nvSpPr>
          <p:cNvPr id="24" name="Title 3">
            <a:extLst>
              <a:ext uri="{FF2B5EF4-FFF2-40B4-BE49-F238E27FC236}">
                <a16:creationId xmlns:a16="http://schemas.microsoft.com/office/drawing/2014/main" id="{BEDAFA68-041C-4ED4-1B19-52CE71CD49E2}"/>
              </a:ext>
            </a:extLst>
          </p:cNvPr>
          <p:cNvSpPr txBox="1">
            <a:spLocks noGrp="1"/>
          </p:cNvSpPr>
          <p:nvPr>
            <p:ph type="title" idx="4294967295"/>
          </p:nvPr>
        </p:nvSpPr>
        <p:spPr>
          <a:xfrm>
            <a:off x="1768207" y="5137859"/>
            <a:ext cx="8655586" cy="566738"/>
          </a:xfrm>
          <a:prstGeom prst="rect">
            <a:avLst/>
          </a:prstGeom>
          <a:noFill/>
          <a:ln w="19050">
            <a:solidFill>
              <a:schemeClr val="accent2">
                <a:lumMod val="75000"/>
              </a:schemeClr>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4000" b="1" kern="1200" cap="all">
                <a:solidFill>
                  <a:schemeClr val="tx2">
                    <a:lumMod val="75000"/>
                  </a:schemeClr>
                </a:solidFill>
                <a:latin typeface="Aptos" panose="020B00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sz="2800" b="1" i="0" u="none" strike="noStrike" kern="1200" cap="none" spc="0" normalizeH="0" baseline="0" noProof="0" dirty="0">
                <a:ln>
                  <a:noFill/>
                </a:ln>
                <a:solidFill>
                  <a:schemeClr val="tx2">
                    <a:lumMod val="75000"/>
                  </a:schemeClr>
                </a:solidFill>
                <a:effectLst/>
                <a:uLnTx/>
                <a:uFillTx/>
                <a:latin typeface="Aptos" panose="020B0004020202020204" pitchFamily="34" charset="0"/>
                <a:ea typeface="+mj-ea"/>
                <a:cs typeface="+mj-cs"/>
              </a:rPr>
              <a:t>N’oubliez pas de désactiver le son de votre appareil!</a:t>
            </a:r>
          </a:p>
        </p:txBody>
      </p:sp>
    </p:spTree>
    <p:extLst>
      <p:ext uri="{BB962C8B-B14F-4D97-AF65-F5344CB8AC3E}">
        <p14:creationId xmlns:p14="http://schemas.microsoft.com/office/powerpoint/2010/main" val="831621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17EE-1B86-26F2-369A-CB2C92A5B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B0EB3-4D90-766D-8365-207C5DB5207E}"/>
              </a:ext>
            </a:extLst>
          </p:cNvPr>
          <p:cNvSpPr>
            <a:spLocks noGrp="1"/>
          </p:cNvSpPr>
          <p:nvPr>
            <p:ph type="title"/>
            <p:custDataLst>
              <p:tags r:id="rId1"/>
            </p:custDataLst>
          </p:nvPr>
        </p:nvSpPr>
        <p:spPr>
          <a:xfrm>
            <a:off x="914400" y="2580362"/>
            <a:ext cx="10363200" cy="1753643"/>
          </a:xfrm>
        </p:spPr>
        <p:style>
          <a:lnRef idx="2">
            <a:schemeClr val="accent2"/>
          </a:lnRef>
          <a:fillRef idx="1">
            <a:schemeClr val="lt1"/>
          </a:fillRef>
          <a:effectRef idx="0">
            <a:schemeClr val="accent2"/>
          </a:effectRef>
          <a:fontRef idx="minor">
            <a:schemeClr val="dk1"/>
          </a:fontRef>
        </p:style>
        <p:txBody>
          <a:bodyPr anchor="ctr">
            <a:normAutofit fontScale="90000"/>
          </a:bodyPr>
          <a:lstStyle/>
          <a:p>
            <a:pPr algn="ctr"/>
            <a:r>
              <a:rPr lang="fr-CA" noProof="0" dirty="0">
                <a:latin typeface="Aptos"/>
              </a:rPr>
              <a:t>Haut-parleurs intelligents Alexa</a:t>
            </a:r>
          </a:p>
        </p:txBody>
      </p:sp>
    </p:spTree>
    <p:extLst>
      <p:ext uri="{BB962C8B-B14F-4D97-AF65-F5344CB8AC3E}">
        <p14:creationId xmlns:p14="http://schemas.microsoft.com/office/powerpoint/2010/main" val="2680510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5F8B-16BD-615A-C564-70269B57A0A9}"/>
              </a:ext>
            </a:extLst>
          </p:cNvPr>
          <p:cNvSpPr>
            <a:spLocks noGrp="1"/>
          </p:cNvSpPr>
          <p:nvPr>
            <p:ph type="title"/>
            <p:custDataLst>
              <p:tags r:id="rId1"/>
            </p:custDataLst>
          </p:nvPr>
        </p:nvSpPr>
        <p:spPr>
          <a:xfrm>
            <a:off x="609600" y="274638"/>
            <a:ext cx="10972800" cy="1143000"/>
          </a:xfrm>
        </p:spPr>
        <p:txBody>
          <a:bodyPr anchor="ctr">
            <a:normAutofit fontScale="90000"/>
          </a:bodyPr>
          <a:lstStyle/>
          <a:p>
            <a:pPr algn="ctr"/>
            <a:r>
              <a:rPr lang="fr-CA" noProof="0" dirty="0">
                <a:latin typeface="Aptos"/>
              </a:rPr>
              <a:t>À propos des haut-parleurs intelligents Alexa</a:t>
            </a:r>
          </a:p>
        </p:txBody>
      </p:sp>
      <p:sp>
        <p:nvSpPr>
          <p:cNvPr id="3" name="Content Placeholder 2">
            <a:extLst>
              <a:ext uri="{FF2B5EF4-FFF2-40B4-BE49-F238E27FC236}">
                <a16:creationId xmlns:a16="http://schemas.microsoft.com/office/drawing/2014/main" id="{DF87E08B-EE54-29F4-F15E-34F36F8DB109}"/>
              </a:ext>
            </a:extLst>
          </p:cNvPr>
          <p:cNvSpPr>
            <a:spLocks noGrp="1"/>
          </p:cNvSpPr>
          <p:nvPr>
            <p:ph sz="half" idx="1"/>
            <p:custDataLst>
              <p:tags r:id="rId2"/>
            </p:custDataLst>
          </p:nvPr>
        </p:nvSpPr>
        <p:spPr>
          <a:xfrm>
            <a:off x="609599" y="1600202"/>
            <a:ext cx="7207046" cy="4020013"/>
          </a:xfrm>
        </p:spPr>
        <p:txBody>
          <a:bodyPr vert="horz" lIns="91440" tIns="45720" rIns="91440" bIns="45720" rtlCol="0" anchor="t">
            <a:normAutofit fontScale="85000" lnSpcReduction="20000"/>
          </a:bodyPr>
          <a:lstStyle/>
          <a:p>
            <a:pPr marL="0" indent="0">
              <a:lnSpc>
                <a:spcPct val="90000"/>
              </a:lnSpc>
              <a:buNone/>
            </a:pPr>
            <a:r>
              <a:rPr lang="fr-CA" sz="2800" noProof="0" dirty="0">
                <a:latin typeface="Aptos" panose="020B0004020202020204" pitchFamily="34" charset="0"/>
              </a:rPr>
              <a:t>Un haut-parleur qui fonctionne avec </a:t>
            </a:r>
            <a:r>
              <a:rPr lang="fr-CA" sz="2800" b="1" noProof="0" dirty="0">
                <a:latin typeface="Aptos" panose="020B0004020202020204" pitchFamily="34" charset="0"/>
              </a:rPr>
              <a:t>Alexa</a:t>
            </a:r>
            <a:r>
              <a:rPr lang="fr-CA" sz="2800" noProof="0" dirty="0">
                <a:latin typeface="Aptos" panose="020B0004020202020204" pitchFamily="34" charset="0"/>
              </a:rPr>
              <a:t>, l’assistant vocal d’Amazon.</a:t>
            </a:r>
            <a:endParaRPr lang="fr-CA" sz="2800" b="1" noProof="0" dirty="0">
              <a:latin typeface="Aptos" panose="020B0004020202020204" pitchFamily="34" charset="0"/>
            </a:endParaRPr>
          </a:p>
          <a:p>
            <a:pPr marL="0" indent="0">
              <a:lnSpc>
                <a:spcPct val="90000"/>
              </a:lnSpc>
              <a:buNone/>
            </a:pPr>
            <a:endParaRPr lang="fr-CA" sz="2800" b="1" noProof="0" dirty="0">
              <a:latin typeface="Aptos" panose="020B0004020202020204" pitchFamily="34" charset="0"/>
            </a:endParaRPr>
          </a:p>
          <a:p>
            <a:pPr marL="0" indent="0">
              <a:lnSpc>
                <a:spcPct val="90000"/>
              </a:lnSpc>
              <a:spcAft>
                <a:spcPts val="600"/>
              </a:spcAft>
              <a:buNone/>
            </a:pPr>
            <a:r>
              <a:rPr lang="fr-CA" sz="2800" noProof="0" dirty="0">
                <a:latin typeface="Aptos" panose="020B0004020202020204" pitchFamily="34" charset="0"/>
              </a:rPr>
              <a:t>Il permet à ses utilisateurs de donner des commandes vocales pour :</a:t>
            </a:r>
          </a:p>
          <a:p>
            <a:pPr>
              <a:lnSpc>
                <a:spcPct val="90000"/>
              </a:lnSpc>
              <a:spcAft>
                <a:spcPts val="600"/>
              </a:spcAft>
            </a:pPr>
            <a:r>
              <a:rPr lang="fr-CA" sz="2800" noProof="0" dirty="0">
                <a:latin typeface="Aptos" panose="020B0004020202020204" pitchFamily="34" charset="0"/>
              </a:rPr>
              <a:t>Contrôler la lecture de musique</a:t>
            </a:r>
          </a:p>
          <a:p>
            <a:pPr>
              <a:lnSpc>
                <a:spcPct val="90000"/>
              </a:lnSpc>
              <a:spcAft>
                <a:spcPts val="600"/>
              </a:spcAft>
            </a:pPr>
            <a:r>
              <a:rPr lang="fr-CA" sz="2800" noProof="0" dirty="0">
                <a:latin typeface="Aptos" panose="020B0004020202020204" pitchFamily="34" charset="0"/>
              </a:rPr>
              <a:t>Gérer les appareils de maison intelligente</a:t>
            </a:r>
          </a:p>
          <a:p>
            <a:pPr>
              <a:lnSpc>
                <a:spcPct val="90000"/>
              </a:lnSpc>
              <a:spcAft>
                <a:spcPts val="600"/>
              </a:spcAft>
            </a:pPr>
            <a:r>
              <a:rPr lang="fr-CA" sz="2800" noProof="0" dirty="0">
                <a:latin typeface="Aptos" panose="020B0004020202020204" pitchFamily="34" charset="0"/>
              </a:rPr>
              <a:t>Obtenir de l’information </a:t>
            </a:r>
          </a:p>
          <a:p>
            <a:pPr marL="0" indent="0">
              <a:lnSpc>
                <a:spcPct val="90000"/>
              </a:lnSpc>
              <a:spcAft>
                <a:spcPts val="600"/>
              </a:spcAft>
              <a:buNone/>
            </a:pPr>
            <a:endParaRPr lang="fr-CA" sz="2800" noProof="0" dirty="0">
              <a:latin typeface="Aptos" panose="020B0004020202020204" pitchFamily="34" charset="0"/>
            </a:endParaRPr>
          </a:p>
          <a:p>
            <a:pPr marL="0" indent="0">
              <a:lnSpc>
                <a:spcPct val="90000"/>
              </a:lnSpc>
              <a:spcAft>
                <a:spcPts val="600"/>
              </a:spcAft>
              <a:buNone/>
            </a:pPr>
            <a:r>
              <a:rPr lang="fr-CA" sz="2800" noProof="0" dirty="0">
                <a:latin typeface="Aptos" panose="020B0004020202020204" pitchFamily="34" charset="0"/>
              </a:rPr>
              <a:t>Le prix de la plupart de ces appareils varie entre 40 $ et 100 $.</a:t>
            </a:r>
          </a:p>
        </p:txBody>
      </p:sp>
      <p:pic>
        <p:nvPicPr>
          <p:cNvPr id="4" name="Picture 3">
            <a:extLst>
              <a:ext uri="{FF2B5EF4-FFF2-40B4-BE49-F238E27FC236}">
                <a16:creationId xmlns:a16="http://schemas.microsoft.com/office/drawing/2014/main" id="{86108307-08E3-6AC2-8C93-0964C8E59190}"/>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6807200" y="1897730"/>
            <a:ext cx="5384800" cy="3930903"/>
          </a:xfrm>
          <a:prstGeom prst="rect">
            <a:avLst/>
          </a:prstGeom>
          <a:noFill/>
        </p:spPr>
      </p:pic>
    </p:spTree>
    <p:extLst>
      <p:ext uri="{BB962C8B-B14F-4D97-AF65-F5344CB8AC3E}">
        <p14:creationId xmlns:p14="http://schemas.microsoft.com/office/powerpoint/2010/main" val="3216585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ECDD-4CD0-D054-ABC7-285C3D57FA3C}"/>
              </a:ext>
            </a:extLst>
          </p:cNvPr>
          <p:cNvSpPr>
            <a:spLocks noGrp="1"/>
          </p:cNvSpPr>
          <p:nvPr>
            <p:ph type="title"/>
            <p:custDataLst>
              <p:tags r:id="rId1"/>
            </p:custDataLst>
          </p:nvPr>
        </p:nvSpPr>
        <p:spPr>
          <a:xfrm>
            <a:off x="327259" y="274638"/>
            <a:ext cx="11559941" cy="1143000"/>
          </a:xfrm>
        </p:spPr>
        <p:txBody>
          <a:bodyPr>
            <a:normAutofit fontScale="90000"/>
          </a:bodyPr>
          <a:lstStyle/>
          <a:p>
            <a:pPr algn="ctr"/>
            <a:r>
              <a:rPr lang="fr-CA" noProof="0" dirty="0">
                <a:latin typeface="Aptos" panose="020B0004020202020204" pitchFamily="34" charset="0"/>
              </a:rPr>
              <a:t>Où se procurer un haut-parleur intelligent Alexa?</a:t>
            </a:r>
          </a:p>
        </p:txBody>
      </p:sp>
      <p:sp>
        <p:nvSpPr>
          <p:cNvPr id="5" name="Content Placeholder 4">
            <a:extLst>
              <a:ext uri="{FF2B5EF4-FFF2-40B4-BE49-F238E27FC236}">
                <a16:creationId xmlns:a16="http://schemas.microsoft.com/office/drawing/2014/main" id="{3641DBDE-AA4B-3314-1C6F-E623C8EC4E5D}"/>
              </a:ext>
            </a:extLst>
          </p:cNvPr>
          <p:cNvSpPr>
            <a:spLocks noGrp="1"/>
          </p:cNvSpPr>
          <p:nvPr>
            <p:ph sz="half" idx="1"/>
            <p:custDataLst>
              <p:tags r:id="rId2"/>
            </p:custDataLst>
          </p:nvPr>
        </p:nvSpPr>
        <p:spPr>
          <a:xfrm>
            <a:off x="327259" y="1650733"/>
            <a:ext cx="5513138" cy="4525963"/>
          </a:xfrm>
        </p:spPr>
        <p:txBody>
          <a:bodyPr vert="horz" lIns="91440" tIns="45720" rIns="91440" bIns="45720" rtlCol="0" anchor="t">
            <a:normAutofit lnSpcReduction="10000"/>
          </a:bodyPr>
          <a:lstStyle/>
          <a:p>
            <a:r>
              <a:rPr lang="fr-CA" b="1" noProof="0" dirty="0">
                <a:latin typeface="Aptos"/>
              </a:rPr>
              <a:t>Fournisseurs en ligne</a:t>
            </a:r>
          </a:p>
          <a:p>
            <a:pPr lvl="1"/>
            <a:r>
              <a:rPr lang="fr-CA" noProof="0" dirty="0">
                <a:latin typeface="Aptos"/>
              </a:rPr>
              <a:t>Site Web d’Amazon Canada</a:t>
            </a:r>
          </a:p>
          <a:p>
            <a:pPr lvl="1"/>
            <a:r>
              <a:rPr lang="fr-CA" noProof="0" dirty="0" err="1">
                <a:latin typeface="Aptos"/>
              </a:rPr>
              <a:t>Newegg</a:t>
            </a:r>
            <a:endParaRPr lang="fr-CA" noProof="0" dirty="0">
              <a:latin typeface="Aptos"/>
            </a:endParaRPr>
          </a:p>
          <a:p>
            <a:pPr marL="457200" lvl="1" indent="0">
              <a:buNone/>
            </a:pPr>
            <a:endParaRPr lang="fr-CA" sz="2000" noProof="0" dirty="0">
              <a:latin typeface="Aptos" panose="020B0004020202020204" pitchFamily="34" charset="0"/>
            </a:endParaRPr>
          </a:p>
          <a:p>
            <a:r>
              <a:rPr lang="fr-CA" b="1" noProof="0" dirty="0">
                <a:latin typeface="Aptos"/>
              </a:rPr>
              <a:t>Détaillants en électronique</a:t>
            </a:r>
            <a:endParaRPr lang="fr-CA" noProof="0" dirty="0">
              <a:latin typeface="Aptos"/>
            </a:endParaRPr>
          </a:p>
          <a:p>
            <a:pPr lvl="1"/>
            <a:r>
              <a:rPr lang="fr-CA" noProof="0" dirty="0">
                <a:latin typeface="Aptos"/>
              </a:rPr>
              <a:t>Best </a:t>
            </a:r>
            <a:r>
              <a:rPr lang="fr-CA" noProof="0" dirty="0" err="1">
                <a:latin typeface="Aptos"/>
              </a:rPr>
              <a:t>Buy</a:t>
            </a:r>
            <a:endParaRPr lang="fr-CA" noProof="0" dirty="0">
              <a:latin typeface="Aptos"/>
            </a:endParaRPr>
          </a:p>
          <a:p>
            <a:pPr lvl="1"/>
            <a:r>
              <a:rPr lang="fr-CA" noProof="0" dirty="0">
                <a:latin typeface="Aptos"/>
              </a:rPr>
              <a:t>Ordinateurs Canada</a:t>
            </a:r>
          </a:p>
          <a:p>
            <a:pPr lvl="1"/>
            <a:r>
              <a:rPr lang="fr-CA" noProof="0" dirty="0">
                <a:latin typeface="Aptos"/>
              </a:rPr>
              <a:t>Bureau en Gros</a:t>
            </a:r>
          </a:p>
        </p:txBody>
      </p:sp>
      <p:sp>
        <p:nvSpPr>
          <p:cNvPr id="6" name="Content Placeholder 5">
            <a:extLst>
              <a:ext uri="{FF2B5EF4-FFF2-40B4-BE49-F238E27FC236}">
                <a16:creationId xmlns:a16="http://schemas.microsoft.com/office/drawing/2014/main" id="{A0E3A1ED-09CB-3BB1-6FD8-E2D1A3297EBC}"/>
              </a:ext>
            </a:extLst>
          </p:cNvPr>
          <p:cNvSpPr>
            <a:spLocks noGrp="1"/>
          </p:cNvSpPr>
          <p:nvPr>
            <p:ph sz="half" idx="2"/>
            <p:custDataLst>
              <p:tags r:id="rId3"/>
            </p:custDataLst>
          </p:nvPr>
        </p:nvSpPr>
        <p:spPr>
          <a:xfrm>
            <a:off x="5840397" y="1650733"/>
            <a:ext cx="5945205" cy="4525963"/>
          </a:xfrm>
        </p:spPr>
        <p:txBody>
          <a:bodyPr vert="horz" lIns="91440" tIns="45720" rIns="91440" bIns="45720" rtlCol="0" anchor="t">
            <a:normAutofit lnSpcReduction="10000"/>
          </a:bodyPr>
          <a:lstStyle/>
          <a:p>
            <a:r>
              <a:rPr lang="fr-CA" b="1" noProof="0" dirty="0">
                <a:latin typeface="Aptos"/>
              </a:rPr>
              <a:t>Magasins de bricolage</a:t>
            </a:r>
            <a:endParaRPr lang="fr-CA" noProof="0" dirty="0">
              <a:latin typeface="Aptos"/>
            </a:endParaRPr>
          </a:p>
          <a:p>
            <a:pPr lvl="1"/>
            <a:r>
              <a:rPr lang="fr-CA" noProof="0" dirty="0">
                <a:latin typeface="Aptos"/>
              </a:rPr>
              <a:t>Canadian Tire</a:t>
            </a:r>
          </a:p>
          <a:p>
            <a:pPr lvl="1"/>
            <a:r>
              <a:rPr lang="fr-CA" noProof="0" dirty="0">
                <a:latin typeface="Aptos"/>
              </a:rPr>
              <a:t>Home </a:t>
            </a:r>
            <a:r>
              <a:rPr lang="fr-CA" noProof="0" dirty="0" err="1">
                <a:latin typeface="Aptos"/>
              </a:rPr>
              <a:t>Depot</a:t>
            </a:r>
            <a:endParaRPr lang="fr-CA" noProof="0" dirty="0">
              <a:latin typeface="Aptos"/>
            </a:endParaRPr>
          </a:p>
          <a:p>
            <a:pPr marL="457200" lvl="1" indent="0">
              <a:buNone/>
            </a:pPr>
            <a:endParaRPr lang="fr-CA" sz="1800" noProof="0" dirty="0">
              <a:latin typeface="Aptos" panose="020B0004020202020204" pitchFamily="34" charset="0"/>
            </a:endParaRPr>
          </a:p>
          <a:p>
            <a:r>
              <a:rPr lang="fr-CA" b="1" noProof="0" dirty="0">
                <a:latin typeface="Aptos"/>
              </a:rPr>
              <a:t>Autres vendeurs</a:t>
            </a:r>
          </a:p>
          <a:p>
            <a:pPr lvl="1"/>
            <a:r>
              <a:rPr lang="fr-CA" noProof="0" dirty="0">
                <a:latin typeface="Aptos"/>
              </a:rPr>
              <a:t>Walmart</a:t>
            </a:r>
          </a:p>
          <a:p>
            <a:pPr lvl="1"/>
            <a:r>
              <a:rPr lang="fr-CA" noProof="0" dirty="0" err="1">
                <a:latin typeface="Aptos"/>
              </a:rPr>
              <a:t>Shoppers</a:t>
            </a:r>
            <a:r>
              <a:rPr lang="fr-CA" noProof="0" dirty="0">
                <a:latin typeface="Aptos"/>
              </a:rPr>
              <a:t> Drug Mart/ </a:t>
            </a:r>
            <a:r>
              <a:rPr lang="fr-CA" noProof="0" dirty="0" err="1">
                <a:latin typeface="Aptos"/>
              </a:rPr>
              <a:t>Pharmaprix</a:t>
            </a:r>
            <a:r>
              <a:rPr lang="fr-CA" noProof="0" dirty="0">
                <a:latin typeface="Aptos"/>
              </a:rPr>
              <a:t> </a:t>
            </a:r>
          </a:p>
        </p:txBody>
      </p:sp>
    </p:spTree>
    <p:extLst>
      <p:ext uri="{BB962C8B-B14F-4D97-AF65-F5344CB8AC3E}">
        <p14:creationId xmlns:p14="http://schemas.microsoft.com/office/powerpoint/2010/main" val="40592207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template FRE" id="{8F4E79DF-9C6B-49D8-AC08-3B772710DEB4}" vid="{F3C477F7-DA2E-4863-8755-672AC2BB22E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template FRE" id="{8F4E79DF-9C6B-49D8-AC08-3B772710DEB4}" vid="{E7AEF722-5B23-4327-807F-12ED2B0D750E}"/>
    </a:ext>
  </a:extLst>
</a:theme>
</file>

<file path=ppt/theme/theme4.xml><?xml version="1.0" encoding="utf-8"?>
<a:theme xmlns:a="http://schemas.openxmlformats.org/drawingml/2006/main" name="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646DCFF5-2DEF-4C20-BECA-1752CD9DF33A}"/>
    </a:ext>
  </a:extLst>
</a:theme>
</file>

<file path=ppt/theme/theme5.xml><?xml version="1.0" encoding="utf-8"?>
<a:theme xmlns:a="http://schemas.openxmlformats.org/drawingml/2006/main" name="1_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template FRE  -  Read-Only" id="{71EC0CEE-13AD-4075-B44B-5B3ACD0C2E7A}" vid="{E5CCB24C-D604-4A16-935C-3A5E73735D7D}"/>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template FRE  -  Read-Only" id="{71EC0CEE-13AD-4075-B44B-5B3ACD0C2E7A}" vid="{A31F6E00-DD1D-4ADA-B598-B34FBFF3EDF5}"/>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a063f01-faea-4c9e-8a02-d223cffde0c5">
      <Terms xmlns="http://schemas.microsoft.com/office/infopath/2007/PartnerControls"/>
    </lcf76f155ced4ddcb4097134ff3c332f>
    <TaxCatchAll xmlns="d8838bea-bcac-41ad-91f9-c646e9be633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88BE21877C794E8C767319E61FFC96" ma:contentTypeVersion="21" ma:contentTypeDescription="Create a new document." ma:contentTypeScope="" ma:versionID="8d1057a99a09ed09cf870921e424d3cc">
  <xsd:schema xmlns:xsd="http://www.w3.org/2001/XMLSchema" xmlns:xs="http://www.w3.org/2001/XMLSchema" xmlns:p="http://schemas.microsoft.com/office/2006/metadata/properties" xmlns:ns1="http://schemas.microsoft.com/sharepoint/v3" xmlns:ns2="7a063f01-faea-4c9e-8a02-d223cffde0c5" xmlns:ns3="d8838bea-bcac-41ad-91f9-c646e9be633d" targetNamespace="http://schemas.microsoft.com/office/2006/metadata/properties" ma:root="true" ma:fieldsID="16376b734ed230febaedde72533b8fcf" ns1:_="" ns2:_="" ns3:_="">
    <xsd:import namespace="http://schemas.microsoft.com/sharepoint/v3"/>
    <xsd:import namespace="7a063f01-faea-4c9e-8a02-d223cffde0c5"/>
    <xsd:import namespace="d8838bea-bcac-41ad-91f9-c646e9be63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63f01-faea-4c9e-8a02-d223cffde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9938e-b3a8-4d66-a2c9-44a493279f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838bea-bcac-41ad-91f9-c646e9be63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9b0353-a37a-4f25-83a3-c0dd55ceaf3a}" ma:internalName="TaxCatchAll" ma:showField="CatchAllData" ma:web="d8838bea-bcac-41ad-91f9-c646e9be63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41772B-29EC-4E8E-AED8-530D6E48A25C}">
  <ds:schemaRefs>
    <ds:schemaRef ds:uri="7a063f01-faea-4c9e-8a02-d223cffde0c5"/>
    <ds:schemaRef ds:uri="http://purl.org/dc/dcmitype/"/>
    <ds:schemaRef ds:uri="http://schemas.microsoft.com/sharepoint/v3"/>
    <ds:schemaRef ds:uri="http://purl.org/dc/elements/1.1/"/>
    <ds:schemaRef ds:uri="http://schemas.microsoft.com/office/2006/documentManagement/types"/>
    <ds:schemaRef ds:uri="http://schemas.microsoft.com/office/2006/metadata/properties"/>
    <ds:schemaRef ds:uri="d8838bea-bcac-41ad-91f9-c646e9be633d"/>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2AB54DF4-8093-4012-AE25-A3CE3EDF5CFD}">
  <ds:schemaRefs>
    <ds:schemaRef ds:uri="http://schemas.microsoft.com/sharepoint/v3/contenttype/forms"/>
  </ds:schemaRefs>
</ds:datastoreItem>
</file>

<file path=customXml/itemProps3.xml><?xml version="1.0" encoding="utf-8"?>
<ds:datastoreItem xmlns:ds="http://schemas.openxmlformats.org/officeDocument/2006/customXml" ds:itemID="{56A2A079-ED9F-4F72-9BE1-4BD4BEF18EF2}">
  <ds:schemaRefs>
    <ds:schemaRef ds:uri="7a063f01-faea-4c9e-8a02-d223cffde0c5"/>
    <ds:schemaRef ds:uri="d8838bea-bcac-41ad-91f9-c646e9be63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docMetadata/LabelInfo.xml><?xml version="1.0" encoding="utf-8"?>
<clbl:labelList xmlns:clbl="http://schemas.microsoft.com/office/2020/mipLabelMetadata">
  <clbl:label id="{0407d560-7ad9-4f8e-bedc-9e29b0863d2c}" enabled="0" method="" siteId="{0407d560-7ad9-4f8e-bedc-9e29b0863d2c}" removed="1"/>
</clbl:labelList>
</file>

<file path=docProps/app.xml><?xml version="1.0" encoding="utf-8"?>
<Properties xmlns="http://schemas.openxmlformats.org/officeDocument/2006/extended-properties" xmlns:vt="http://schemas.openxmlformats.org/officeDocument/2006/docPropsVTypes">
  <TotalTime>3436</TotalTime>
  <Words>1009</Words>
  <Application>Microsoft Office PowerPoint</Application>
  <PresentationFormat>Widescreen</PresentationFormat>
  <Paragraphs>200</Paragraphs>
  <Slides>30</Slides>
  <Notes>29</Notes>
  <HiddenSlides>0</HiddenSlides>
  <MMClips>4</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30</vt:i4>
      </vt:variant>
    </vt:vector>
  </HeadingPairs>
  <TitlesOfParts>
    <vt:vector size="42" baseType="lpstr">
      <vt:lpstr>Aptos</vt:lpstr>
      <vt:lpstr>Arial</vt:lpstr>
      <vt:lpstr>Calibri</vt:lpstr>
      <vt:lpstr>Calibri Light</vt:lpstr>
      <vt:lpstr>Century Gothic</vt:lpstr>
      <vt:lpstr>Verdana</vt:lpstr>
      <vt:lpstr>Thème Office</vt:lpstr>
      <vt:lpstr>Clouds</vt:lpstr>
      <vt:lpstr>1_Office Theme</vt:lpstr>
      <vt:lpstr>Clouds</vt:lpstr>
      <vt:lpstr>1_Clouds</vt:lpstr>
      <vt:lpstr>2_Office Theme</vt:lpstr>
      <vt:lpstr>Lecture Accessible Canada</vt:lpstr>
      <vt:lpstr>Consignes</vt:lpstr>
      <vt:lpstr>Reconnaissance territoriale</vt:lpstr>
      <vt:lpstr>Qu’est-ce que le CAÉB?</vt:lpstr>
      <vt:lpstr>Programme</vt:lpstr>
      <vt:lpstr>N’oubliez pas de désactiver le son de votre appareil!</vt:lpstr>
      <vt:lpstr>Haut-parleurs intelligents Alexa</vt:lpstr>
      <vt:lpstr>À propos des haut-parleurs intelligents Alexa</vt:lpstr>
      <vt:lpstr>Où se procurer un haut-parleur intelligent Alexa?</vt:lpstr>
      <vt:lpstr>Lecture Accessible Canada (LAC)</vt:lpstr>
      <vt:lpstr>À propos de Lecture Accessible Canada</vt:lpstr>
      <vt:lpstr>Fonctionnement de Lecture Accessible Canada</vt:lpstr>
      <vt:lpstr>Ce dont vous avez besoin</vt:lpstr>
      <vt:lpstr>Aide et ressources</vt:lpstr>
      <vt:lpstr>Page d’aide de Lecture Accessible Canada</vt:lpstr>
      <vt:lpstr>Ouvrir une session du CAÉB</vt:lpstr>
      <vt:lpstr>Comment ajouter des livres à l’étagère de la skill Lecture Accessible Canada</vt:lpstr>
      <vt:lpstr>Menu de la skill</vt:lpstr>
      <vt:lpstr>1) Continuer la lecture</vt:lpstr>
      <vt:lpstr>2) Mes Livres</vt:lpstr>
      <vt:lpstr>3) Parcourir la bibliothèque</vt:lpstr>
      <vt:lpstr>Commandes superposées  </vt:lpstr>
      <vt:lpstr>Le point avec Lecture Accessible Canada</vt:lpstr>
      <vt:lpstr>Ce que le skill peut faire</vt:lpstr>
      <vt:lpstr>Ce que la skill ne peut pas faire</vt:lpstr>
      <vt:lpstr>Comment obtenir de l’aide</vt:lpstr>
      <vt:lpstr>Qui pouvez-vous appeler?</vt:lpstr>
      <vt:lpstr>Assistance d’Amazon</vt:lpstr>
      <vt:lpstr>Nous pouvons vous aider!</vt:lpstr>
      <vt:lpstr>Gardez contact avec le CAÉB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Accessible Canada</dc:title>
  <dc:creator>ben ben</dc:creator>
  <cp:lastModifiedBy>Jessica  Desormeaux</cp:lastModifiedBy>
  <cp:revision>97</cp:revision>
  <dcterms:created xsi:type="dcterms:W3CDTF">2025-07-08T12:28:11Z</dcterms:created>
  <dcterms:modified xsi:type="dcterms:W3CDTF">2026-01-26T21:13:36Z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0x0101007388BE21877C794E8C767319E61FFC96</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{"FileActivityType":"9","FileActivityTimeStamp":"2025-07-08T17:55:35.980Z","FileActivityUsersOnPage":[{"DisplayName":"Nicole Amirault","Id":"nicole.amirault@celalibrary.ca"},{"DisplayName":"Maranatha Okokon-Bassey","Id":"maranatha.okokon-bassey@celalibrary.ca"}],"FileActivityNavigationId":null}</vt:lpwstr>
  </property>
  <property fmtid="{D5CDD505-2E9C-101B-9397-08002B2CF9AE}" pid="7" name="TriggerFlowInfo">
    <vt:lpwstr/>
  </property>
</Properties>
</file>