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78" r:id="rId6"/>
  </p:sldMasterIdLst>
  <p:notesMasterIdLst>
    <p:notesMasterId r:id="rId35"/>
  </p:notesMasterIdLst>
  <p:sldIdLst>
    <p:sldId id="257" r:id="rId7"/>
    <p:sldId id="258" r:id="rId8"/>
    <p:sldId id="281" r:id="rId9"/>
    <p:sldId id="282" r:id="rId10"/>
    <p:sldId id="423" r:id="rId11"/>
    <p:sldId id="439" r:id="rId12"/>
    <p:sldId id="420" r:id="rId13"/>
    <p:sldId id="443" r:id="rId14"/>
    <p:sldId id="431" r:id="rId15"/>
    <p:sldId id="422" r:id="rId16"/>
    <p:sldId id="444" r:id="rId17"/>
    <p:sldId id="413" r:id="rId18"/>
    <p:sldId id="435" r:id="rId19"/>
    <p:sldId id="434" r:id="rId20"/>
    <p:sldId id="424" r:id="rId21"/>
    <p:sldId id="433" r:id="rId22"/>
    <p:sldId id="445" r:id="rId23"/>
    <p:sldId id="412" r:id="rId24"/>
    <p:sldId id="425" r:id="rId25"/>
    <p:sldId id="436" r:id="rId26"/>
    <p:sldId id="446" r:id="rId27"/>
    <p:sldId id="414" r:id="rId28"/>
    <p:sldId id="442" r:id="rId29"/>
    <p:sldId id="269" r:id="rId30"/>
    <p:sldId id="430" r:id="rId31"/>
    <p:sldId id="440" r:id="rId32"/>
    <p:sldId id="286"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6BF2F-5D15-53FD-AA79-203D4964264D}" name="Lindsay Tyler" initials="LT" userId="S::lindsay.tyler@celalibrary.ca::52be047b-3914-4164-ab76-e5a254acabd2" providerId="AD"/>
  <p188:author id="{2BF5094D-025A-FD01-9835-126D1F86EB61}" name="Jessica  Desormeaux" initials="JD" userId="S::jessica.desormeaux@celalibrary.ca::648c408b-f543-46d9-98cd-c88859c41305" providerId="AD"/>
  <p188:author id="{2B00B7B7-E0CC-7CA4-A22D-72371E18F788}" name="Rachel Breau" initials="RB" userId="S::Rachel.Breau@celalibrary.ca::e3fd9112-1b51-4320-8f11-e958a7f945fa" providerId="AD"/>
  <p188:author id="{B1EEC8E5-5FFD-0ABD-8B38-2E3136F61710}" name="Faline Bobier" initials="FB" userId="S::faline.bobier@celalibrary.ca::50ee6b72-8d9b-4a6a-8d76-27c6b48586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19164-13B1-40C4-B511-742DD739ECE6}" v="6" dt="2025-04-15T20:15:05.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192" autoAdjust="0"/>
  </p:normalViewPr>
  <p:slideViewPr>
    <p:cSldViewPr snapToGrid="0">
      <p:cViewPr varScale="1">
        <p:scale>
          <a:sx n="39" d="100"/>
          <a:sy n="39" d="100"/>
        </p:scale>
        <p:origin x="1433" y="1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Desormeaux" userId="648c408b-f543-46d9-98cd-c88859c41305" providerId="ADAL" clId="{83C19164-13B1-40C4-B511-742DD739ECE6}"/>
    <pc:docChg chg="modSld">
      <pc:chgData name="Jessica  Desormeaux" userId="648c408b-f543-46d9-98cd-c88859c41305" providerId="ADAL" clId="{83C19164-13B1-40C4-B511-742DD739ECE6}" dt="2025-04-15T20:15:05.511" v="112" actId="962"/>
      <pc:docMkLst>
        <pc:docMk/>
      </pc:docMkLst>
      <pc:sldChg chg="modNotesTx">
        <pc:chgData name="Jessica  Desormeaux" userId="648c408b-f543-46d9-98cd-c88859c41305" providerId="ADAL" clId="{83C19164-13B1-40C4-B511-742DD739ECE6}" dt="2025-04-15T20:06:33.949" v="0" actId="20577"/>
        <pc:sldMkLst>
          <pc:docMk/>
          <pc:sldMk cId="4251461952" sldId="257"/>
        </pc:sldMkLst>
      </pc:sldChg>
      <pc:sldChg chg="modNotesTx">
        <pc:chgData name="Jessica  Desormeaux" userId="648c408b-f543-46d9-98cd-c88859c41305" providerId="ADAL" clId="{83C19164-13B1-40C4-B511-742DD739ECE6}" dt="2025-04-15T20:06:38.863" v="1" actId="20577"/>
        <pc:sldMkLst>
          <pc:docMk/>
          <pc:sldMk cId="1754896244" sldId="258"/>
        </pc:sldMkLst>
      </pc:sldChg>
      <pc:sldChg chg="modSp mod modNotesTx">
        <pc:chgData name="Jessica  Desormeaux" userId="648c408b-f543-46d9-98cd-c88859c41305" providerId="ADAL" clId="{83C19164-13B1-40C4-B511-742DD739ECE6}" dt="2025-04-15T20:13:23.949" v="98" actId="962"/>
        <pc:sldMkLst>
          <pc:docMk/>
          <pc:sldMk cId="3108924038" sldId="269"/>
        </pc:sldMkLst>
        <pc:picChg chg="mod">
          <ac:chgData name="Jessica  Desormeaux" userId="648c408b-f543-46d9-98cd-c88859c41305" providerId="ADAL" clId="{83C19164-13B1-40C4-B511-742DD739ECE6}" dt="2025-04-15T20:13:23.949" v="98" actId="962"/>
          <ac:picMkLst>
            <pc:docMk/>
            <pc:sldMk cId="3108924038" sldId="269"/>
            <ac:picMk id="6" creationId="{93F767F8-B83B-2267-D4E6-4395FC0310A4}"/>
          </ac:picMkLst>
        </pc:picChg>
      </pc:sldChg>
      <pc:sldChg chg="modNotesTx">
        <pc:chgData name="Jessica  Desormeaux" userId="648c408b-f543-46d9-98cd-c88859c41305" providerId="ADAL" clId="{83C19164-13B1-40C4-B511-742DD739ECE6}" dt="2025-04-15T20:06:46.238" v="2" actId="20577"/>
        <pc:sldMkLst>
          <pc:docMk/>
          <pc:sldMk cId="3736615886" sldId="281"/>
        </pc:sldMkLst>
      </pc:sldChg>
      <pc:sldChg chg="modNotesTx">
        <pc:chgData name="Jessica  Desormeaux" userId="648c408b-f543-46d9-98cd-c88859c41305" providerId="ADAL" clId="{83C19164-13B1-40C4-B511-742DD739ECE6}" dt="2025-04-15T20:10:49.297" v="70" actId="20577"/>
        <pc:sldMkLst>
          <pc:docMk/>
          <pc:sldMk cId="3613573036" sldId="286"/>
        </pc:sldMkLst>
      </pc:sldChg>
      <pc:sldChg chg="modNotesTx">
        <pc:chgData name="Jessica  Desormeaux" userId="648c408b-f543-46d9-98cd-c88859c41305" providerId="ADAL" clId="{83C19164-13B1-40C4-B511-742DD739ECE6}" dt="2025-04-15T20:11:27.652" v="94" actId="20577"/>
        <pc:sldMkLst>
          <pc:docMk/>
          <pc:sldMk cId="3016027571" sldId="298"/>
        </pc:sldMkLst>
      </pc:sldChg>
      <pc:sldChg chg="modSp mod modNotesTx">
        <pc:chgData name="Jessica  Desormeaux" userId="648c408b-f543-46d9-98cd-c88859c41305" providerId="ADAL" clId="{83C19164-13B1-40C4-B511-742DD739ECE6}" dt="2025-04-15T20:14:02.021" v="108" actId="20577"/>
        <pc:sldMkLst>
          <pc:docMk/>
          <pc:sldMk cId="2302555926" sldId="412"/>
        </pc:sldMkLst>
        <pc:spChg chg="mod">
          <ac:chgData name="Jessica  Desormeaux" userId="648c408b-f543-46d9-98cd-c88859c41305" providerId="ADAL" clId="{83C19164-13B1-40C4-B511-742DD739ECE6}" dt="2025-04-15T20:14:02.021" v="108" actId="20577"/>
          <ac:spMkLst>
            <pc:docMk/>
            <pc:sldMk cId="2302555926" sldId="412"/>
            <ac:spMk id="2" creationId="{8E346DF0-676F-52FD-DBBA-11162DA02388}"/>
          </ac:spMkLst>
        </pc:spChg>
      </pc:sldChg>
      <pc:sldChg chg="modSp mod modNotesTx">
        <pc:chgData name="Jessica  Desormeaux" userId="648c408b-f543-46d9-98cd-c88859c41305" providerId="ADAL" clId="{83C19164-13B1-40C4-B511-742DD739ECE6}" dt="2025-04-15T20:13:45.688" v="105" actId="20577"/>
        <pc:sldMkLst>
          <pc:docMk/>
          <pc:sldMk cId="2357612831" sldId="413"/>
        </pc:sldMkLst>
        <pc:spChg chg="mod">
          <ac:chgData name="Jessica  Desormeaux" userId="648c408b-f543-46d9-98cd-c88859c41305" providerId="ADAL" clId="{83C19164-13B1-40C4-B511-742DD739ECE6}" dt="2025-04-15T20:13:45.688" v="105" actId="20577"/>
          <ac:spMkLst>
            <pc:docMk/>
            <pc:sldMk cId="2357612831" sldId="413"/>
            <ac:spMk id="2" creationId="{8E346DF0-676F-52FD-DBBA-11162DA02388}"/>
          </ac:spMkLst>
        </pc:spChg>
      </pc:sldChg>
      <pc:sldChg chg="modNotesTx">
        <pc:chgData name="Jessica  Desormeaux" userId="648c408b-f543-46d9-98cd-c88859c41305" providerId="ADAL" clId="{83C19164-13B1-40C4-B511-742DD739ECE6}" dt="2025-04-15T20:10:19.734" v="64" actId="20577"/>
        <pc:sldMkLst>
          <pc:docMk/>
          <pc:sldMk cId="2074755350" sldId="414"/>
        </pc:sldMkLst>
      </pc:sldChg>
      <pc:sldChg chg="modNotesTx">
        <pc:chgData name="Jessica  Desormeaux" userId="648c408b-f543-46d9-98cd-c88859c41305" providerId="ADAL" clId="{83C19164-13B1-40C4-B511-742DD739ECE6}" dt="2025-04-15T20:08:19.370" v="5" actId="20577"/>
        <pc:sldMkLst>
          <pc:docMk/>
          <pc:sldMk cId="2547979826" sldId="422"/>
        </pc:sldMkLst>
      </pc:sldChg>
      <pc:sldChg chg="modNotesTx">
        <pc:chgData name="Jessica  Desormeaux" userId="648c408b-f543-46d9-98cd-c88859c41305" providerId="ADAL" clId="{83C19164-13B1-40C4-B511-742DD739ECE6}" dt="2025-04-15T20:06:54.756" v="3" actId="20577"/>
        <pc:sldMkLst>
          <pc:docMk/>
          <pc:sldMk cId="1146663481" sldId="423"/>
        </pc:sldMkLst>
      </pc:sldChg>
      <pc:sldChg chg="modNotesTx">
        <pc:chgData name="Jessica  Desormeaux" userId="648c408b-f543-46d9-98cd-c88859c41305" providerId="ADAL" clId="{83C19164-13B1-40C4-B511-742DD739ECE6}" dt="2025-04-15T20:08:53.622" v="12" actId="20577"/>
        <pc:sldMkLst>
          <pc:docMk/>
          <pc:sldMk cId="3010442849" sldId="424"/>
        </pc:sldMkLst>
      </pc:sldChg>
      <pc:sldChg chg="modNotesTx">
        <pc:chgData name="Jessica  Desormeaux" userId="648c408b-f543-46d9-98cd-c88859c41305" providerId="ADAL" clId="{83C19164-13B1-40C4-B511-742DD739ECE6}" dt="2025-04-15T20:09:54.983" v="61" actId="20577"/>
        <pc:sldMkLst>
          <pc:docMk/>
          <pc:sldMk cId="4012979174" sldId="425"/>
        </pc:sldMkLst>
      </pc:sldChg>
      <pc:sldChg chg="modSp">
        <pc:chgData name="Jessica  Desormeaux" userId="648c408b-f543-46d9-98cd-c88859c41305" providerId="ADAL" clId="{83C19164-13B1-40C4-B511-742DD739ECE6}" dt="2025-04-15T20:13:05.566" v="96" actId="962"/>
        <pc:sldMkLst>
          <pc:docMk/>
          <pc:sldMk cId="3272973986" sldId="431"/>
        </pc:sldMkLst>
        <pc:graphicFrameChg chg="mod">
          <ac:chgData name="Jessica  Desormeaux" userId="648c408b-f543-46d9-98cd-c88859c41305" providerId="ADAL" clId="{83C19164-13B1-40C4-B511-742DD739ECE6}" dt="2025-04-15T20:13:05.566" v="96" actId="962"/>
          <ac:graphicFrameMkLst>
            <pc:docMk/>
            <pc:sldMk cId="3272973986" sldId="431"/>
            <ac:graphicFrameMk id="7" creationId="{F4B05462-E83E-EBC7-4747-FC3F93EEE695}"/>
          </ac:graphicFrameMkLst>
        </pc:graphicFrameChg>
      </pc:sldChg>
      <pc:sldChg chg="modSp mod">
        <pc:chgData name="Jessica  Desormeaux" userId="648c408b-f543-46d9-98cd-c88859c41305" providerId="ADAL" clId="{83C19164-13B1-40C4-B511-742DD739ECE6}" dt="2025-04-15T20:09:19.032" v="58" actId="962"/>
        <pc:sldMkLst>
          <pc:docMk/>
          <pc:sldMk cId="3338782749" sldId="433"/>
        </pc:sldMkLst>
        <pc:picChg chg="mod">
          <ac:chgData name="Jessica  Desormeaux" userId="648c408b-f543-46d9-98cd-c88859c41305" providerId="ADAL" clId="{83C19164-13B1-40C4-B511-742DD739ECE6}" dt="2025-04-15T20:09:19.032" v="58" actId="962"/>
          <ac:picMkLst>
            <pc:docMk/>
            <pc:sldMk cId="3338782749" sldId="433"/>
            <ac:picMk id="10" creationId="{BD824253-E29E-63C0-DA23-9B91BBC9A093}"/>
          </ac:picMkLst>
        </pc:picChg>
      </pc:sldChg>
      <pc:sldChg chg="modNotesTx">
        <pc:chgData name="Jessica  Desormeaux" userId="648c408b-f543-46d9-98cd-c88859c41305" providerId="ADAL" clId="{83C19164-13B1-40C4-B511-742DD739ECE6}" dt="2025-04-15T20:08:44.117" v="10" actId="20577"/>
        <pc:sldMkLst>
          <pc:docMk/>
          <pc:sldMk cId="436297805" sldId="434"/>
        </pc:sldMkLst>
      </pc:sldChg>
      <pc:sldChg chg="modSp modNotesTx">
        <pc:chgData name="Jessica  Desormeaux" userId="648c408b-f543-46d9-98cd-c88859c41305" providerId="ADAL" clId="{83C19164-13B1-40C4-B511-742DD739ECE6}" dt="2025-04-15T20:14:36.525" v="110" actId="962"/>
        <pc:sldMkLst>
          <pc:docMk/>
          <pc:sldMk cId="3404877449" sldId="436"/>
        </pc:sldMkLst>
        <pc:graphicFrameChg chg="mod">
          <ac:chgData name="Jessica  Desormeaux" userId="648c408b-f543-46d9-98cd-c88859c41305" providerId="ADAL" clId="{83C19164-13B1-40C4-B511-742DD739ECE6}" dt="2025-04-15T20:14:36.525" v="110" actId="962"/>
          <ac:graphicFrameMkLst>
            <pc:docMk/>
            <pc:sldMk cId="3404877449" sldId="436"/>
            <ac:graphicFrameMk id="7" creationId="{1EAF925A-F55B-C149-9ED9-45979DB2CD38}"/>
          </ac:graphicFrameMkLst>
        </pc:graphicFrameChg>
      </pc:sldChg>
      <pc:sldChg chg="modSp">
        <pc:chgData name="Jessica  Desormeaux" userId="648c408b-f543-46d9-98cd-c88859c41305" providerId="ADAL" clId="{83C19164-13B1-40C4-B511-742DD739ECE6}" dt="2025-04-15T20:15:05.511" v="112" actId="962"/>
        <pc:sldMkLst>
          <pc:docMk/>
          <pc:sldMk cId="373210879" sldId="442"/>
        </pc:sldMkLst>
        <pc:graphicFrameChg chg="mod">
          <ac:chgData name="Jessica  Desormeaux" userId="648c408b-f543-46d9-98cd-c88859c41305" providerId="ADAL" clId="{83C19164-13B1-40C4-B511-742DD739ECE6}" dt="2025-04-15T20:15:05.511" v="112" actId="962"/>
          <ac:graphicFrameMkLst>
            <pc:docMk/>
            <pc:sldMk cId="373210879" sldId="442"/>
            <ac:graphicFrameMk id="13" creationId="{2A62CD9E-8E4A-7A76-B4E1-EBCA72D33195}"/>
          </ac:graphicFrameMkLst>
        </pc:graphicFrame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899E4-F012-40D3-8B5E-AE033709F21E}"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CA"/>
        </a:p>
      </dgm:t>
    </dgm:pt>
    <dgm:pt modelId="{A83532DE-18EF-4BDC-84DC-E8B99543C35A}">
      <dgm:prSet phldrT="[Text]"/>
      <dgm:spPr/>
      <dgm:t>
        <a:bodyPr/>
        <a:lstStyle/>
        <a:p>
          <a:r>
            <a:rPr lang="en-US" dirty="0"/>
            <a:t>Choose DAISY audio (Direct to player) format  </a:t>
          </a:r>
          <a:endParaRPr lang="en-CA" dirty="0"/>
        </a:p>
      </dgm:t>
    </dgm:pt>
    <dgm:pt modelId="{5132977B-E084-4B87-9764-455142361DE0}" type="parTrans" cxnId="{0B18D0BF-DF96-4359-84AD-072EF2F6DA1D}">
      <dgm:prSet/>
      <dgm:spPr/>
      <dgm:t>
        <a:bodyPr/>
        <a:lstStyle/>
        <a:p>
          <a:endParaRPr lang="en-CA"/>
        </a:p>
      </dgm:t>
    </dgm:pt>
    <dgm:pt modelId="{CFFD7BDE-E3F2-405F-B8C4-51D8A3701250}" type="sibTrans" cxnId="{0B18D0BF-DF96-4359-84AD-072EF2F6DA1D}">
      <dgm:prSet/>
      <dgm:spPr/>
      <dgm:t>
        <a:bodyPr/>
        <a:lstStyle/>
        <a:p>
          <a:endParaRPr lang="en-CA"/>
        </a:p>
      </dgm:t>
    </dgm:pt>
    <dgm:pt modelId="{E45328F3-48E3-4E81-8DFD-7661FADC249C}">
      <dgm:prSet phldrT="[Text]"/>
      <dgm:spPr/>
      <dgm:t>
        <a:bodyPr/>
        <a:lstStyle/>
        <a:p>
          <a:r>
            <a:rPr lang="en-US" dirty="0"/>
            <a:t>Title loads onto Direct to Player bookshelf</a:t>
          </a:r>
          <a:endParaRPr lang="en-CA" dirty="0"/>
        </a:p>
      </dgm:t>
    </dgm:pt>
    <dgm:pt modelId="{066E63A5-C7AF-4899-9853-8D7DA564F7B4}" type="parTrans" cxnId="{0E36E0A7-BE2A-4156-8F4F-9031F23BF23D}">
      <dgm:prSet/>
      <dgm:spPr/>
      <dgm:t>
        <a:bodyPr/>
        <a:lstStyle/>
        <a:p>
          <a:endParaRPr lang="en-CA"/>
        </a:p>
      </dgm:t>
    </dgm:pt>
    <dgm:pt modelId="{1322A9EA-3C03-457D-9B52-5FAA63D64573}" type="sibTrans" cxnId="{0E36E0A7-BE2A-4156-8F4F-9031F23BF23D}">
      <dgm:prSet/>
      <dgm:spPr/>
      <dgm:t>
        <a:bodyPr/>
        <a:lstStyle/>
        <a:p>
          <a:endParaRPr lang="en-CA"/>
        </a:p>
      </dgm:t>
    </dgm:pt>
    <dgm:pt modelId="{B2F2A11B-0A34-4666-947B-A0CC829D1C7C}">
      <dgm:prSet phldrT="[Text]"/>
      <dgm:spPr/>
      <dgm:t>
        <a:bodyPr/>
        <a:lstStyle/>
        <a:p>
          <a:r>
            <a:rPr lang="en-US" dirty="0"/>
            <a:t>Title appears on </a:t>
          </a:r>
          <a:r>
            <a:rPr lang="en-US" dirty="0" err="1"/>
            <a:t>EasyReader</a:t>
          </a:r>
          <a:r>
            <a:rPr lang="en-US" dirty="0"/>
            <a:t> app</a:t>
          </a:r>
          <a:endParaRPr lang="en-CA" dirty="0"/>
        </a:p>
      </dgm:t>
    </dgm:pt>
    <dgm:pt modelId="{D0C2DD72-36BC-43FD-8E12-7D2E9C2B0683}" type="parTrans" cxnId="{38A19ECB-2E69-491A-876D-0A85146584EB}">
      <dgm:prSet/>
      <dgm:spPr/>
      <dgm:t>
        <a:bodyPr/>
        <a:lstStyle/>
        <a:p>
          <a:endParaRPr lang="en-CA"/>
        </a:p>
      </dgm:t>
    </dgm:pt>
    <dgm:pt modelId="{52F3EF69-F55C-4863-90D4-28A890842D0D}" type="sibTrans" cxnId="{38A19ECB-2E69-491A-876D-0A85146584EB}">
      <dgm:prSet/>
      <dgm:spPr/>
      <dgm:t>
        <a:bodyPr/>
        <a:lstStyle/>
        <a:p>
          <a:endParaRPr lang="en-CA"/>
        </a:p>
      </dgm:t>
    </dgm:pt>
    <dgm:pt modelId="{41709428-B642-4B12-86CF-A9139243F33A}">
      <dgm:prSet phldrT="[Text]"/>
      <dgm:spPr/>
      <dgm:t>
        <a:bodyPr/>
        <a:lstStyle/>
        <a:p>
          <a:r>
            <a:rPr lang="en-US" dirty="0"/>
            <a:t>Can be loaded onto Envoy Connect</a:t>
          </a:r>
          <a:endParaRPr lang="en-CA" dirty="0"/>
        </a:p>
      </dgm:t>
    </dgm:pt>
    <dgm:pt modelId="{20498D53-7916-4BD0-89F2-A093DFADFEA6}" type="parTrans" cxnId="{51EEE7B9-8CB0-4A45-93D4-2F7986B2EA50}">
      <dgm:prSet/>
      <dgm:spPr/>
      <dgm:t>
        <a:bodyPr/>
        <a:lstStyle/>
        <a:p>
          <a:endParaRPr lang="en-CA"/>
        </a:p>
      </dgm:t>
    </dgm:pt>
    <dgm:pt modelId="{BFC4FE2C-2A13-49A0-9156-577B27E2D517}" type="sibTrans" cxnId="{51EEE7B9-8CB0-4A45-93D4-2F7986B2EA50}">
      <dgm:prSet/>
      <dgm:spPr/>
      <dgm:t>
        <a:bodyPr/>
        <a:lstStyle/>
        <a:p>
          <a:endParaRPr lang="en-CA"/>
        </a:p>
      </dgm:t>
    </dgm:pt>
    <dgm:pt modelId="{972429EF-8FA4-4E1A-8AB2-DE230B4B2B6F}">
      <dgm:prSet phldrT="[Text]"/>
      <dgm:spPr/>
      <dgm:t>
        <a:bodyPr/>
        <a:lstStyle/>
        <a:p>
          <a:r>
            <a:rPr lang="en-US" dirty="0"/>
            <a:t>Title appears on Stratus or Stream player</a:t>
          </a:r>
          <a:endParaRPr lang="en-CA" dirty="0"/>
        </a:p>
      </dgm:t>
    </dgm:pt>
    <dgm:pt modelId="{83BB38B0-2FBC-41A7-BD4F-80B67B04048C}" type="parTrans" cxnId="{383A18F2-7B14-49D0-9B1D-8EDA42AC6C02}">
      <dgm:prSet/>
      <dgm:spPr/>
      <dgm:t>
        <a:bodyPr/>
        <a:lstStyle/>
        <a:p>
          <a:endParaRPr lang="en-CA"/>
        </a:p>
      </dgm:t>
    </dgm:pt>
    <dgm:pt modelId="{98991021-71CC-4655-8AB4-B357C070CE08}" type="sibTrans" cxnId="{383A18F2-7B14-49D0-9B1D-8EDA42AC6C02}">
      <dgm:prSet/>
      <dgm:spPr/>
      <dgm:t>
        <a:bodyPr/>
        <a:lstStyle/>
        <a:p>
          <a:endParaRPr lang="en-CA"/>
        </a:p>
      </dgm:t>
    </dgm:pt>
    <dgm:pt modelId="{C1CF9FCC-7098-4A84-A4AA-8B28CBA342C1}" type="pres">
      <dgm:prSet presAssocID="{D84899E4-F012-40D3-8B5E-AE033709F21E}" presName="hierChild1" presStyleCnt="0">
        <dgm:presLayoutVars>
          <dgm:orgChart val="1"/>
          <dgm:chPref val="1"/>
          <dgm:dir/>
          <dgm:animOne val="branch"/>
          <dgm:animLvl val="lvl"/>
          <dgm:resizeHandles/>
        </dgm:presLayoutVars>
      </dgm:prSet>
      <dgm:spPr/>
    </dgm:pt>
    <dgm:pt modelId="{C9E1D48F-971C-4012-92FD-9956267B04B0}" type="pres">
      <dgm:prSet presAssocID="{A83532DE-18EF-4BDC-84DC-E8B99543C35A}" presName="hierRoot1" presStyleCnt="0">
        <dgm:presLayoutVars>
          <dgm:hierBranch val="init"/>
        </dgm:presLayoutVars>
      </dgm:prSet>
      <dgm:spPr/>
    </dgm:pt>
    <dgm:pt modelId="{3D3CF3DF-4D0E-4EED-AAB5-95798E2F17F0}" type="pres">
      <dgm:prSet presAssocID="{A83532DE-18EF-4BDC-84DC-E8B99543C35A}" presName="rootComposite1" presStyleCnt="0"/>
      <dgm:spPr/>
    </dgm:pt>
    <dgm:pt modelId="{DDF3F72C-DF7D-472A-82A6-806B39E6C494}" type="pres">
      <dgm:prSet presAssocID="{A83532DE-18EF-4BDC-84DC-E8B99543C35A}" presName="rootText1" presStyleLbl="node0" presStyleIdx="0" presStyleCnt="2" custScaleX="108943" custScaleY="104085" custLinFactNeighborY="76941">
        <dgm:presLayoutVars>
          <dgm:chPref val="3"/>
        </dgm:presLayoutVars>
      </dgm:prSet>
      <dgm:spPr/>
    </dgm:pt>
    <dgm:pt modelId="{9E57F81A-CEC0-48F2-9330-F79E705D96AA}" type="pres">
      <dgm:prSet presAssocID="{A83532DE-18EF-4BDC-84DC-E8B99543C35A}" presName="rootConnector1" presStyleLbl="node1" presStyleIdx="0" presStyleCnt="0"/>
      <dgm:spPr/>
    </dgm:pt>
    <dgm:pt modelId="{BD7BA60A-8234-4D0A-A377-37EA157FAB8C}" type="pres">
      <dgm:prSet presAssocID="{A83532DE-18EF-4BDC-84DC-E8B99543C35A}" presName="hierChild2" presStyleCnt="0"/>
      <dgm:spPr/>
    </dgm:pt>
    <dgm:pt modelId="{61E2D5BB-B368-4F12-8E4A-D06F99932BFD}" type="pres">
      <dgm:prSet presAssocID="{066E63A5-C7AF-4899-9853-8D7DA564F7B4}" presName="Name64" presStyleLbl="parChTrans1D2" presStyleIdx="0" presStyleCnt="1"/>
      <dgm:spPr/>
    </dgm:pt>
    <dgm:pt modelId="{5485A1FC-D925-43DF-95FC-C70589635319}" type="pres">
      <dgm:prSet presAssocID="{E45328F3-48E3-4E81-8DFD-7661FADC249C}" presName="hierRoot2" presStyleCnt="0">
        <dgm:presLayoutVars>
          <dgm:hierBranch val="init"/>
        </dgm:presLayoutVars>
      </dgm:prSet>
      <dgm:spPr/>
    </dgm:pt>
    <dgm:pt modelId="{AD4E1328-9560-4DB3-908A-483C81CDB826}" type="pres">
      <dgm:prSet presAssocID="{E45328F3-48E3-4E81-8DFD-7661FADC249C}" presName="rootComposite" presStyleCnt="0"/>
      <dgm:spPr/>
    </dgm:pt>
    <dgm:pt modelId="{16C00022-67B3-4E25-B2B5-186DE231C0E6}" type="pres">
      <dgm:prSet presAssocID="{E45328F3-48E3-4E81-8DFD-7661FADC249C}" presName="rootText" presStyleLbl="node2" presStyleIdx="0" presStyleCnt="1" custLinFactNeighborX="-1853" custLinFactNeighborY="76454">
        <dgm:presLayoutVars>
          <dgm:chPref val="3"/>
        </dgm:presLayoutVars>
      </dgm:prSet>
      <dgm:spPr/>
    </dgm:pt>
    <dgm:pt modelId="{0657AA05-FB52-4D41-9996-47F905C7A8B8}" type="pres">
      <dgm:prSet presAssocID="{E45328F3-48E3-4E81-8DFD-7661FADC249C}" presName="rootConnector" presStyleLbl="node2" presStyleIdx="0" presStyleCnt="1"/>
      <dgm:spPr/>
    </dgm:pt>
    <dgm:pt modelId="{3DC0BCDF-8094-4024-8A88-A53486833E0D}" type="pres">
      <dgm:prSet presAssocID="{E45328F3-48E3-4E81-8DFD-7661FADC249C}" presName="hierChild4" presStyleCnt="0"/>
      <dgm:spPr/>
    </dgm:pt>
    <dgm:pt modelId="{B74908EE-E55C-4E86-9451-E02F3BE5D3A8}" type="pres">
      <dgm:prSet presAssocID="{D0C2DD72-36BC-43FD-8E12-7D2E9C2B0683}" presName="Name64" presStyleLbl="parChTrans1D3" presStyleIdx="0" presStyleCnt="2"/>
      <dgm:spPr/>
    </dgm:pt>
    <dgm:pt modelId="{5EA2236B-FD42-4E7D-B6E4-1B8921869DD2}" type="pres">
      <dgm:prSet presAssocID="{B2F2A11B-0A34-4666-947B-A0CC829D1C7C}" presName="hierRoot2" presStyleCnt="0">
        <dgm:presLayoutVars>
          <dgm:hierBranch val="init"/>
        </dgm:presLayoutVars>
      </dgm:prSet>
      <dgm:spPr/>
    </dgm:pt>
    <dgm:pt modelId="{6A1CDC7F-B38C-451E-B306-D2CD2F0096F5}" type="pres">
      <dgm:prSet presAssocID="{B2F2A11B-0A34-4666-947B-A0CC829D1C7C}" presName="rootComposite" presStyleCnt="0"/>
      <dgm:spPr/>
    </dgm:pt>
    <dgm:pt modelId="{383DDA63-9DEC-4B14-B898-93988CCDAC4D}" type="pres">
      <dgm:prSet presAssocID="{B2F2A11B-0A34-4666-947B-A0CC829D1C7C}" presName="rootText" presStyleLbl="node3" presStyleIdx="0" presStyleCnt="2">
        <dgm:presLayoutVars>
          <dgm:chPref val="3"/>
        </dgm:presLayoutVars>
      </dgm:prSet>
      <dgm:spPr/>
    </dgm:pt>
    <dgm:pt modelId="{5480368C-7A65-4257-A12E-89762C1B6138}" type="pres">
      <dgm:prSet presAssocID="{B2F2A11B-0A34-4666-947B-A0CC829D1C7C}" presName="rootConnector" presStyleLbl="node3" presStyleIdx="0" presStyleCnt="2"/>
      <dgm:spPr/>
    </dgm:pt>
    <dgm:pt modelId="{6F547A59-04C7-4932-A05E-63E354E5A7E5}" type="pres">
      <dgm:prSet presAssocID="{B2F2A11B-0A34-4666-947B-A0CC829D1C7C}" presName="hierChild4" presStyleCnt="0"/>
      <dgm:spPr/>
    </dgm:pt>
    <dgm:pt modelId="{0EA2C074-AA83-418F-867D-71026C18ED06}" type="pres">
      <dgm:prSet presAssocID="{B2F2A11B-0A34-4666-947B-A0CC829D1C7C}" presName="hierChild5" presStyleCnt="0"/>
      <dgm:spPr/>
    </dgm:pt>
    <dgm:pt modelId="{FF8115AF-69C7-407E-A7C5-72AEA772DB79}" type="pres">
      <dgm:prSet presAssocID="{20498D53-7916-4BD0-89F2-A093DFADFEA6}" presName="Name64" presStyleLbl="parChTrans1D3" presStyleIdx="1" presStyleCnt="2"/>
      <dgm:spPr/>
    </dgm:pt>
    <dgm:pt modelId="{D75CBFBA-2ABD-422F-BC68-FF85E8AB58ED}" type="pres">
      <dgm:prSet presAssocID="{41709428-B642-4B12-86CF-A9139243F33A}" presName="hierRoot2" presStyleCnt="0">
        <dgm:presLayoutVars>
          <dgm:hierBranch val="init"/>
        </dgm:presLayoutVars>
      </dgm:prSet>
      <dgm:spPr/>
    </dgm:pt>
    <dgm:pt modelId="{D52F68AA-D37E-4D2C-B1AA-E6555668A046}" type="pres">
      <dgm:prSet presAssocID="{41709428-B642-4B12-86CF-A9139243F33A}" presName="rootComposite" presStyleCnt="0"/>
      <dgm:spPr/>
    </dgm:pt>
    <dgm:pt modelId="{FA6AC09F-74D7-49EA-941C-67BF79809761}" type="pres">
      <dgm:prSet presAssocID="{41709428-B642-4B12-86CF-A9139243F33A}" presName="rootText" presStyleLbl="node3" presStyleIdx="1" presStyleCnt="2" custLinFactY="42831" custLinFactNeighborY="100000">
        <dgm:presLayoutVars>
          <dgm:chPref val="3"/>
        </dgm:presLayoutVars>
      </dgm:prSet>
      <dgm:spPr/>
    </dgm:pt>
    <dgm:pt modelId="{BFA6EE20-769C-4816-91C2-8409E150D37A}" type="pres">
      <dgm:prSet presAssocID="{41709428-B642-4B12-86CF-A9139243F33A}" presName="rootConnector" presStyleLbl="node3" presStyleIdx="1" presStyleCnt="2"/>
      <dgm:spPr/>
    </dgm:pt>
    <dgm:pt modelId="{8B97A6B2-FE37-4B83-8354-102D48D3DA31}" type="pres">
      <dgm:prSet presAssocID="{41709428-B642-4B12-86CF-A9139243F33A}" presName="hierChild4" presStyleCnt="0"/>
      <dgm:spPr/>
    </dgm:pt>
    <dgm:pt modelId="{55F5FC7B-F294-4C41-B0A6-16AABF940CC7}" type="pres">
      <dgm:prSet presAssocID="{41709428-B642-4B12-86CF-A9139243F33A}" presName="hierChild5" presStyleCnt="0"/>
      <dgm:spPr/>
    </dgm:pt>
    <dgm:pt modelId="{8EC60EFE-B725-4743-B36E-EFFDF22E2B2D}" type="pres">
      <dgm:prSet presAssocID="{E45328F3-48E3-4E81-8DFD-7661FADC249C}" presName="hierChild5" presStyleCnt="0"/>
      <dgm:spPr/>
    </dgm:pt>
    <dgm:pt modelId="{6397B4D6-5973-45DB-A664-B246A4C4E836}" type="pres">
      <dgm:prSet presAssocID="{A83532DE-18EF-4BDC-84DC-E8B99543C35A}" presName="hierChild3" presStyleCnt="0"/>
      <dgm:spPr/>
    </dgm:pt>
    <dgm:pt modelId="{6A2FE236-F283-488E-9E21-65470A7A5F51}" type="pres">
      <dgm:prSet presAssocID="{972429EF-8FA4-4E1A-8AB2-DE230B4B2B6F}" presName="hierRoot1" presStyleCnt="0">
        <dgm:presLayoutVars>
          <dgm:hierBranch val="init"/>
        </dgm:presLayoutVars>
      </dgm:prSet>
      <dgm:spPr/>
    </dgm:pt>
    <dgm:pt modelId="{F289F52F-C261-4CD1-9231-A986FAFD179D}" type="pres">
      <dgm:prSet presAssocID="{972429EF-8FA4-4E1A-8AB2-DE230B4B2B6F}" presName="rootComposite1" presStyleCnt="0"/>
      <dgm:spPr/>
    </dgm:pt>
    <dgm:pt modelId="{B1BB1D26-5C18-41A0-B70A-09CC3BD52BED}" type="pres">
      <dgm:prSet presAssocID="{972429EF-8FA4-4E1A-8AB2-DE230B4B2B6F}" presName="rootText1" presStyleLbl="node0" presStyleIdx="1" presStyleCnt="2" custLinFactX="100000" custLinFactNeighborX="175142" custLinFactNeighborY="-77970">
        <dgm:presLayoutVars>
          <dgm:chPref val="3"/>
        </dgm:presLayoutVars>
      </dgm:prSet>
      <dgm:spPr/>
    </dgm:pt>
    <dgm:pt modelId="{A8EC8551-A668-4771-8F35-F90CA5685C48}" type="pres">
      <dgm:prSet presAssocID="{972429EF-8FA4-4E1A-8AB2-DE230B4B2B6F}" presName="rootConnector1" presStyleLbl="node1" presStyleIdx="0" presStyleCnt="0"/>
      <dgm:spPr/>
    </dgm:pt>
    <dgm:pt modelId="{EF25745B-DACD-4E7C-98CA-AFE21A54C1AE}" type="pres">
      <dgm:prSet presAssocID="{972429EF-8FA4-4E1A-8AB2-DE230B4B2B6F}" presName="hierChild2" presStyleCnt="0"/>
      <dgm:spPr/>
    </dgm:pt>
    <dgm:pt modelId="{E4546FE1-D0E4-45E6-AA0C-9EE362F25645}" type="pres">
      <dgm:prSet presAssocID="{972429EF-8FA4-4E1A-8AB2-DE230B4B2B6F}" presName="hierChild3" presStyleCnt="0"/>
      <dgm:spPr/>
    </dgm:pt>
  </dgm:ptLst>
  <dgm:cxnLst>
    <dgm:cxn modelId="{D4D8F316-C3FD-42C6-8061-D197884C03E0}" type="presOf" srcId="{20498D53-7916-4BD0-89F2-A093DFADFEA6}" destId="{FF8115AF-69C7-407E-A7C5-72AEA772DB79}" srcOrd="0" destOrd="0" presId="urn:microsoft.com/office/officeart/2009/3/layout/HorizontalOrganizationChart"/>
    <dgm:cxn modelId="{6F870C1E-5A35-43BF-8762-DF7B2FA39969}" type="presOf" srcId="{B2F2A11B-0A34-4666-947B-A0CC829D1C7C}" destId="{383DDA63-9DEC-4B14-B898-93988CCDAC4D}" srcOrd="0" destOrd="0" presId="urn:microsoft.com/office/officeart/2009/3/layout/HorizontalOrganizationChart"/>
    <dgm:cxn modelId="{C7DF392C-4441-4208-A11C-5BA90F271091}" type="presOf" srcId="{972429EF-8FA4-4E1A-8AB2-DE230B4B2B6F}" destId="{A8EC8551-A668-4771-8F35-F90CA5685C48}" srcOrd="1" destOrd="0" presId="urn:microsoft.com/office/officeart/2009/3/layout/HorizontalOrganizationChart"/>
    <dgm:cxn modelId="{F5663842-3793-4640-AFBE-381DD47DB0B2}" type="presOf" srcId="{D0C2DD72-36BC-43FD-8E12-7D2E9C2B0683}" destId="{B74908EE-E55C-4E86-9451-E02F3BE5D3A8}" srcOrd="0" destOrd="0" presId="urn:microsoft.com/office/officeart/2009/3/layout/HorizontalOrganizationChart"/>
    <dgm:cxn modelId="{810AAC4B-5E56-484B-9C32-EE2352B320AF}" type="presOf" srcId="{D84899E4-F012-40D3-8B5E-AE033709F21E}" destId="{C1CF9FCC-7098-4A84-A4AA-8B28CBA342C1}" srcOrd="0" destOrd="0" presId="urn:microsoft.com/office/officeart/2009/3/layout/HorizontalOrganizationChart"/>
    <dgm:cxn modelId="{8ECE7F8B-57BC-4C88-B10C-6D181AC9DCE0}" type="presOf" srcId="{A83532DE-18EF-4BDC-84DC-E8B99543C35A}" destId="{9E57F81A-CEC0-48F2-9330-F79E705D96AA}" srcOrd="1" destOrd="0" presId="urn:microsoft.com/office/officeart/2009/3/layout/HorizontalOrganizationChart"/>
    <dgm:cxn modelId="{0E36E0A7-BE2A-4156-8F4F-9031F23BF23D}" srcId="{A83532DE-18EF-4BDC-84DC-E8B99543C35A}" destId="{E45328F3-48E3-4E81-8DFD-7661FADC249C}" srcOrd="0" destOrd="0" parTransId="{066E63A5-C7AF-4899-9853-8D7DA564F7B4}" sibTransId="{1322A9EA-3C03-457D-9B52-5FAA63D64573}"/>
    <dgm:cxn modelId="{BD23FCAB-1BF6-486F-A043-3F0F684AF722}" type="presOf" srcId="{972429EF-8FA4-4E1A-8AB2-DE230B4B2B6F}" destId="{B1BB1D26-5C18-41A0-B70A-09CC3BD52BED}" srcOrd="0" destOrd="0" presId="urn:microsoft.com/office/officeart/2009/3/layout/HorizontalOrganizationChart"/>
    <dgm:cxn modelId="{D93E47B7-556A-4285-AB91-7EF05DCD8F34}" type="presOf" srcId="{B2F2A11B-0A34-4666-947B-A0CC829D1C7C}" destId="{5480368C-7A65-4257-A12E-89762C1B6138}" srcOrd="1" destOrd="0" presId="urn:microsoft.com/office/officeart/2009/3/layout/HorizontalOrganizationChart"/>
    <dgm:cxn modelId="{51EEE7B9-8CB0-4A45-93D4-2F7986B2EA50}" srcId="{E45328F3-48E3-4E81-8DFD-7661FADC249C}" destId="{41709428-B642-4B12-86CF-A9139243F33A}" srcOrd="1" destOrd="0" parTransId="{20498D53-7916-4BD0-89F2-A093DFADFEA6}" sibTransId="{BFC4FE2C-2A13-49A0-9156-577B27E2D517}"/>
    <dgm:cxn modelId="{70DEE6BA-1A32-4DF0-A8A7-C042BFA315EB}" type="presOf" srcId="{41709428-B642-4B12-86CF-A9139243F33A}" destId="{BFA6EE20-769C-4816-91C2-8409E150D37A}" srcOrd="1" destOrd="0" presId="urn:microsoft.com/office/officeart/2009/3/layout/HorizontalOrganizationChart"/>
    <dgm:cxn modelId="{0B18D0BF-DF96-4359-84AD-072EF2F6DA1D}" srcId="{D84899E4-F012-40D3-8B5E-AE033709F21E}" destId="{A83532DE-18EF-4BDC-84DC-E8B99543C35A}" srcOrd="0" destOrd="0" parTransId="{5132977B-E084-4B87-9764-455142361DE0}" sibTransId="{CFFD7BDE-E3F2-405F-B8C4-51D8A3701250}"/>
    <dgm:cxn modelId="{38A19ECB-2E69-491A-876D-0A85146584EB}" srcId="{E45328F3-48E3-4E81-8DFD-7661FADC249C}" destId="{B2F2A11B-0A34-4666-947B-A0CC829D1C7C}" srcOrd="0" destOrd="0" parTransId="{D0C2DD72-36BC-43FD-8E12-7D2E9C2B0683}" sibTransId="{52F3EF69-F55C-4863-90D4-28A890842D0D}"/>
    <dgm:cxn modelId="{C98ABFD9-D3AC-4F01-8A8F-D45ECC91FF30}" type="presOf" srcId="{066E63A5-C7AF-4899-9853-8D7DA564F7B4}" destId="{61E2D5BB-B368-4F12-8E4A-D06F99932BFD}" srcOrd="0" destOrd="0" presId="urn:microsoft.com/office/officeart/2009/3/layout/HorizontalOrganizationChart"/>
    <dgm:cxn modelId="{383A18F2-7B14-49D0-9B1D-8EDA42AC6C02}" srcId="{D84899E4-F012-40D3-8B5E-AE033709F21E}" destId="{972429EF-8FA4-4E1A-8AB2-DE230B4B2B6F}" srcOrd="1" destOrd="0" parTransId="{83BB38B0-2FBC-41A7-BD4F-80B67B04048C}" sibTransId="{98991021-71CC-4655-8AB4-B357C070CE08}"/>
    <dgm:cxn modelId="{ED44DAF3-C9CF-4427-A624-64816B50DC2D}" type="presOf" srcId="{E45328F3-48E3-4E81-8DFD-7661FADC249C}" destId="{0657AA05-FB52-4D41-9996-47F905C7A8B8}" srcOrd="1" destOrd="0" presId="urn:microsoft.com/office/officeart/2009/3/layout/HorizontalOrganizationChart"/>
    <dgm:cxn modelId="{19EB4AF5-6EEB-4F5A-9007-42529EF60793}" type="presOf" srcId="{E45328F3-48E3-4E81-8DFD-7661FADC249C}" destId="{16C00022-67B3-4E25-B2B5-186DE231C0E6}" srcOrd="0" destOrd="0" presId="urn:microsoft.com/office/officeart/2009/3/layout/HorizontalOrganizationChart"/>
    <dgm:cxn modelId="{E0F7DBF6-2350-4623-BF37-B5041667AEF2}" type="presOf" srcId="{41709428-B642-4B12-86CF-A9139243F33A}" destId="{FA6AC09F-74D7-49EA-941C-67BF79809761}" srcOrd="0" destOrd="0" presId="urn:microsoft.com/office/officeart/2009/3/layout/HorizontalOrganizationChart"/>
    <dgm:cxn modelId="{7B03F1FC-B509-4262-B911-9A2B7EEE2F4E}" type="presOf" srcId="{A83532DE-18EF-4BDC-84DC-E8B99543C35A}" destId="{DDF3F72C-DF7D-472A-82A6-806B39E6C494}" srcOrd="0" destOrd="0" presId="urn:microsoft.com/office/officeart/2009/3/layout/HorizontalOrganizationChart"/>
    <dgm:cxn modelId="{D31B68ED-7FEA-4843-B66C-89E8EC90C3EF}" type="presParOf" srcId="{C1CF9FCC-7098-4A84-A4AA-8B28CBA342C1}" destId="{C9E1D48F-971C-4012-92FD-9956267B04B0}" srcOrd="0" destOrd="0" presId="urn:microsoft.com/office/officeart/2009/3/layout/HorizontalOrganizationChart"/>
    <dgm:cxn modelId="{7EEB9641-025B-4A46-AFA8-0B4348893A23}" type="presParOf" srcId="{C9E1D48F-971C-4012-92FD-9956267B04B0}" destId="{3D3CF3DF-4D0E-4EED-AAB5-95798E2F17F0}" srcOrd="0" destOrd="0" presId="urn:microsoft.com/office/officeart/2009/3/layout/HorizontalOrganizationChart"/>
    <dgm:cxn modelId="{F243A26F-5603-4A78-81C9-FEA0192008D6}" type="presParOf" srcId="{3D3CF3DF-4D0E-4EED-AAB5-95798E2F17F0}" destId="{DDF3F72C-DF7D-472A-82A6-806B39E6C494}" srcOrd="0" destOrd="0" presId="urn:microsoft.com/office/officeart/2009/3/layout/HorizontalOrganizationChart"/>
    <dgm:cxn modelId="{2223931A-7C4F-4133-B36F-DC2B9A45D16C}" type="presParOf" srcId="{3D3CF3DF-4D0E-4EED-AAB5-95798E2F17F0}" destId="{9E57F81A-CEC0-48F2-9330-F79E705D96AA}" srcOrd="1" destOrd="0" presId="urn:microsoft.com/office/officeart/2009/3/layout/HorizontalOrganizationChart"/>
    <dgm:cxn modelId="{429A0AA6-F7A5-4D91-88C0-ACDCAC80EB53}" type="presParOf" srcId="{C9E1D48F-971C-4012-92FD-9956267B04B0}" destId="{BD7BA60A-8234-4D0A-A377-37EA157FAB8C}" srcOrd="1" destOrd="0" presId="urn:microsoft.com/office/officeart/2009/3/layout/HorizontalOrganizationChart"/>
    <dgm:cxn modelId="{496FE9A2-8DAC-4990-9944-E6E67EE1722E}" type="presParOf" srcId="{BD7BA60A-8234-4D0A-A377-37EA157FAB8C}" destId="{61E2D5BB-B368-4F12-8E4A-D06F99932BFD}" srcOrd="0" destOrd="0" presId="urn:microsoft.com/office/officeart/2009/3/layout/HorizontalOrganizationChart"/>
    <dgm:cxn modelId="{858A066B-8EEE-4799-A928-F4E51B01059A}" type="presParOf" srcId="{BD7BA60A-8234-4D0A-A377-37EA157FAB8C}" destId="{5485A1FC-D925-43DF-95FC-C70589635319}" srcOrd="1" destOrd="0" presId="urn:microsoft.com/office/officeart/2009/3/layout/HorizontalOrganizationChart"/>
    <dgm:cxn modelId="{63E836BC-A711-43B0-BD8F-73929A313C7F}" type="presParOf" srcId="{5485A1FC-D925-43DF-95FC-C70589635319}" destId="{AD4E1328-9560-4DB3-908A-483C81CDB826}" srcOrd="0" destOrd="0" presId="urn:microsoft.com/office/officeart/2009/3/layout/HorizontalOrganizationChart"/>
    <dgm:cxn modelId="{4C1CB309-A3AF-472C-ACEA-2695BBE71F8D}" type="presParOf" srcId="{AD4E1328-9560-4DB3-908A-483C81CDB826}" destId="{16C00022-67B3-4E25-B2B5-186DE231C0E6}" srcOrd="0" destOrd="0" presId="urn:microsoft.com/office/officeart/2009/3/layout/HorizontalOrganizationChart"/>
    <dgm:cxn modelId="{D4E4F24D-E27E-45BE-A357-67E4BC650C4B}" type="presParOf" srcId="{AD4E1328-9560-4DB3-908A-483C81CDB826}" destId="{0657AA05-FB52-4D41-9996-47F905C7A8B8}" srcOrd="1" destOrd="0" presId="urn:microsoft.com/office/officeart/2009/3/layout/HorizontalOrganizationChart"/>
    <dgm:cxn modelId="{47BB68EE-59BD-4C3D-85A9-BC9547BEF578}" type="presParOf" srcId="{5485A1FC-D925-43DF-95FC-C70589635319}" destId="{3DC0BCDF-8094-4024-8A88-A53486833E0D}" srcOrd="1" destOrd="0" presId="urn:microsoft.com/office/officeart/2009/3/layout/HorizontalOrganizationChart"/>
    <dgm:cxn modelId="{F81A7906-F520-40DB-9E3F-05729908308B}" type="presParOf" srcId="{3DC0BCDF-8094-4024-8A88-A53486833E0D}" destId="{B74908EE-E55C-4E86-9451-E02F3BE5D3A8}" srcOrd="0" destOrd="0" presId="urn:microsoft.com/office/officeart/2009/3/layout/HorizontalOrganizationChart"/>
    <dgm:cxn modelId="{B5EF328A-5218-466F-98AA-9D20D6DD4AA1}" type="presParOf" srcId="{3DC0BCDF-8094-4024-8A88-A53486833E0D}" destId="{5EA2236B-FD42-4E7D-B6E4-1B8921869DD2}" srcOrd="1" destOrd="0" presId="urn:microsoft.com/office/officeart/2009/3/layout/HorizontalOrganizationChart"/>
    <dgm:cxn modelId="{CBE9904C-FC87-4B1F-B7FF-C19DE6A63661}" type="presParOf" srcId="{5EA2236B-FD42-4E7D-B6E4-1B8921869DD2}" destId="{6A1CDC7F-B38C-451E-B306-D2CD2F0096F5}" srcOrd="0" destOrd="0" presId="urn:microsoft.com/office/officeart/2009/3/layout/HorizontalOrganizationChart"/>
    <dgm:cxn modelId="{3E01F1A2-D775-4896-AB4C-15C8B4833E81}" type="presParOf" srcId="{6A1CDC7F-B38C-451E-B306-D2CD2F0096F5}" destId="{383DDA63-9DEC-4B14-B898-93988CCDAC4D}" srcOrd="0" destOrd="0" presId="urn:microsoft.com/office/officeart/2009/3/layout/HorizontalOrganizationChart"/>
    <dgm:cxn modelId="{9F5742FF-CED9-4B99-979C-CA4ED580E4EE}" type="presParOf" srcId="{6A1CDC7F-B38C-451E-B306-D2CD2F0096F5}" destId="{5480368C-7A65-4257-A12E-89762C1B6138}" srcOrd="1" destOrd="0" presId="urn:microsoft.com/office/officeart/2009/3/layout/HorizontalOrganizationChart"/>
    <dgm:cxn modelId="{5ED03E12-94E1-46FE-A515-66F63542B64B}" type="presParOf" srcId="{5EA2236B-FD42-4E7D-B6E4-1B8921869DD2}" destId="{6F547A59-04C7-4932-A05E-63E354E5A7E5}" srcOrd="1" destOrd="0" presId="urn:microsoft.com/office/officeart/2009/3/layout/HorizontalOrganizationChart"/>
    <dgm:cxn modelId="{A42F1AB6-28C0-4627-9D9A-50B5AF4C51FE}" type="presParOf" srcId="{5EA2236B-FD42-4E7D-B6E4-1B8921869DD2}" destId="{0EA2C074-AA83-418F-867D-71026C18ED06}" srcOrd="2" destOrd="0" presId="urn:microsoft.com/office/officeart/2009/3/layout/HorizontalOrganizationChart"/>
    <dgm:cxn modelId="{44E37F4C-DE46-40CB-9EEC-02396172E32A}" type="presParOf" srcId="{3DC0BCDF-8094-4024-8A88-A53486833E0D}" destId="{FF8115AF-69C7-407E-A7C5-72AEA772DB79}" srcOrd="2" destOrd="0" presId="urn:microsoft.com/office/officeart/2009/3/layout/HorizontalOrganizationChart"/>
    <dgm:cxn modelId="{8DAF4A84-9BEF-497E-82D2-E785A0F4A5A4}" type="presParOf" srcId="{3DC0BCDF-8094-4024-8A88-A53486833E0D}" destId="{D75CBFBA-2ABD-422F-BC68-FF85E8AB58ED}" srcOrd="3" destOrd="0" presId="urn:microsoft.com/office/officeart/2009/3/layout/HorizontalOrganizationChart"/>
    <dgm:cxn modelId="{BEB5DB8D-8408-445E-90E5-AEB9658D19C3}" type="presParOf" srcId="{D75CBFBA-2ABD-422F-BC68-FF85E8AB58ED}" destId="{D52F68AA-D37E-4D2C-B1AA-E6555668A046}" srcOrd="0" destOrd="0" presId="urn:microsoft.com/office/officeart/2009/3/layout/HorizontalOrganizationChart"/>
    <dgm:cxn modelId="{BF9F5D2B-B701-42DC-8BBA-E9B2A870D277}" type="presParOf" srcId="{D52F68AA-D37E-4D2C-B1AA-E6555668A046}" destId="{FA6AC09F-74D7-49EA-941C-67BF79809761}" srcOrd="0" destOrd="0" presId="urn:microsoft.com/office/officeart/2009/3/layout/HorizontalOrganizationChart"/>
    <dgm:cxn modelId="{CDD81DAF-0052-47F0-A058-28706615FEE1}" type="presParOf" srcId="{D52F68AA-D37E-4D2C-B1AA-E6555668A046}" destId="{BFA6EE20-769C-4816-91C2-8409E150D37A}" srcOrd="1" destOrd="0" presId="urn:microsoft.com/office/officeart/2009/3/layout/HorizontalOrganizationChart"/>
    <dgm:cxn modelId="{E74AC9D8-6BA3-4C54-9E50-5649024BCFF6}" type="presParOf" srcId="{D75CBFBA-2ABD-422F-BC68-FF85E8AB58ED}" destId="{8B97A6B2-FE37-4B83-8354-102D48D3DA31}" srcOrd="1" destOrd="0" presId="urn:microsoft.com/office/officeart/2009/3/layout/HorizontalOrganizationChart"/>
    <dgm:cxn modelId="{54F8DECF-EF5F-49AB-9649-8D00AF099645}" type="presParOf" srcId="{D75CBFBA-2ABD-422F-BC68-FF85E8AB58ED}" destId="{55F5FC7B-F294-4C41-B0A6-16AABF940CC7}" srcOrd="2" destOrd="0" presId="urn:microsoft.com/office/officeart/2009/3/layout/HorizontalOrganizationChart"/>
    <dgm:cxn modelId="{3AC69943-ED01-4375-B735-A63552ED36FD}" type="presParOf" srcId="{5485A1FC-D925-43DF-95FC-C70589635319}" destId="{8EC60EFE-B725-4743-B36E-EFFDF22E2B2D}" srcOrd="2" destOrd="0" presId="urn:microsoft.com/office/officeart/2009/3/layout/HorizontalOrganizationChart"/>
    <dgm:cxn modelId="{BD0A03EA-9836-43CC-8F32-7894BF8506F1}" type="presParOf" srcId="{C9E1D48F-971C-4012-92FD-9956267B04B0}" destId="{6397B4D6-5973-45DB-A664-B246A4C4E836}" srcOrd="2" destOrd="0" presId="urn:microsoft.com/office/officeart/2009/3/layout/HorizontalOrganizationChart"/>
    <dgm:cxn modelId="{FF284C16-212D-4A27-9E89-2623C5466613}" type="presParOf" srcId="{C1CF9FCC-7098-4A84-A4AA-8B28CBA342C1}" destId="{6A2FE236-F283-488E-9E21-65470A7A5F51}" srcOrd="1" destOrd="0" presId="urn:microsoft.com/office/officeart/2009/3/layout/HorizontalOrganizationChart"/>
    <dgm:cxn modelId="{54793225-FC8F-4038-BE6C-9142AAF4DEBD}" type="presParOf" srcId="{6A2FE236-F283-488E-9E21-65470A7A5F51}" destId="{F289F52F-C261-4CD1-9231-A986FAFD179D}" srcOrd="0" destOrd="0" presId="urn:microsoft.com/office/officeart/2009/3/layout/HorizontalOrganizationChart"/>
    <dgm:cxn modelId="{E457FFBE-B3D6-4433-B447-3869EBF7EB4D}" type="presParOf" srcId="{F289F52F-C261-4CD1-9231-A986FAFD179D}" destId="{B1BB1D26-5C18-41A0-B70A-09CC3BD52BED}" srcOrd="0" destOrd="0" presId="urn:microsoft.com/office/officeart/2009/3/layout/HorizontalOrganizationChart"/>
    <dgm:cxn modelId="{B5536575-BF9A-422D-BB55-E5D233B7FDC3}" type="presParOf" srcId="{F289F52F-C261-4CD1-9231-A986FAFD179D}" destId="{A8EC8551-A668-4771-8F35-F90CA5685C48}" srcOrd="1" destOrd="0" presId="urn:microsoft.com/office/officeart/2009/3/layout/HorizontalOrganizationChart"/>
    <dgm:cxn modelId="{D07F3E8B-E94A-4281-8451-FAFFA0A27BE3}" type="presParOf" srcId="{6A2FE236-F283-488E-9E21-65470A7A5F51}" destId="{EF25745B-DACD-4E7C-98CA-AFE21A54C1AE}" srcOrd="1" destOrd="0" presId="urn:microsoft.com/office/officeart/2009/3/layout/HorizontalOrganizationChart"/>
    <dgm:cxn modelId="{0585F65D-4B26-4B0D-A7AA-CF76E8416593}" type="presParOf" srcId="{6A2FE236-F283-488E-9E21-65470A7A5F51}" destId="{E4546FE1-D0E4-45E6-AA0C-9EE362F25645}"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7699C-56D2-4E31-9716-6931F77BD700}"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0B46F37-4918-4BF9-A6CA-2F5D3E67D68E}">
      <dgm:prSet custT="1"/>
      <dgm:spPr/>
      <dgm:t>
        <a:bodyPr/>
        <a:lstStyle/>
        <a:p>
          <a:r>
            <a:rPr lang="en-US" sz="2000" dirty="0"/>
            <a:t>1. Visit celalibrary.ca</a:t>
          </a:r>
        </a:p>
      </dgm:t>
      <dgm:extLst>
        <a:ext uri="{E40237B7-FDA0-4F09-8148-C483321AD2D9}">
          <dgm14:cNvPr xmlns:dgm14="http://schemas.microsoft.com/office/drawing/2010/diagram" id="0" name="" descr="1. Visit celalibrary.ca 2. Log into your main CELA account 3. Find books or magazine issues 4. Choose format: DAISY audio (Direct to player) 5. Item on Direct to player bookshelf."/>
        </a:ext>
      </dgm:extLst>
    </dgm:pt>
    <dgm:pt modelId="{3917FD7B-A46E-4C10-91DC-904F5BC85C6E}" type="parTrans" cxnId="{D1C0787B-6B84-4381-BBA3-30F10D441896}">
      <dgm:prSet/>
      <dgm:spPr/>
      <dgm:t>
        <a:bodyPr/>
        <a:lstStyle/>
        <a:p>
          <a:endParaRPr lang="en-US"/>
        </a:p>
      </dgm:t>
    </dgm:pt>
    <dgm:pt modelId="{2A2EEB76-74A1-4EC2-B483-1F98E259C6F5}" type="sibTrans" cxnId="{D1C0787B-6B84-4381-BBA3-30F10D441896}">
      <dgm:prSet phldrT="1" phldr="0"/>
      <dgm:spPr/>
      <dgm:t>
        <a:bodyPr/>
        <a:lstStyle/>
        <a:p>
          <a:endParaRPr lang="en-US"/>
        </a:p>
      </dgm:t>
    </dgm:pt>
    <dgm:pt modelId="{43E0BED6-B7F1-4CD8-870F-72D477472759}">
      <dgm:prSet custT="1"/>
      <dgm:spPr/>
      <dgm:t>
        <a:bodyPr/>
        <a:lstStyle/>
        <a:p>
          <a:r>
            <a:rPr lang="en-US" sz="2000" dirty="0"/>
            <a:t>2. Log into your main CELA account</a:t>
          </a:r>
        </a:p>
      </dgm:t>
      <dgm:extLst>
        <a:ext uri="{E40237B7-FDA0-4F09-8148-C483321AD2D9}">
          <dgm14:cNvPr xmlns:dgm14="http://schemas.microsoft.com/office/drawing/2010/diagram" id="0" name="" descr="2. Log into your main CELA account."/>
        </a:ext>
      </dgm:extLst>
    </dgm:pt>
    <dgm:pt modelId="{C7A0B86B-1C5D-42B4-9241-9FF5706560D8}" type="parTrans" cxnId="{27BF054D-EFF9-45CC-BB1A-C59968ACAFF0}">
      <dgm:prSet/>
      <dgm:spPr/>
      <dgm:t>
        <a:bodyPr/>
        <a:lstStyle/>
        <a:p>
          <a:endParaRPr lang="en-US"/>
        </a:p>
      </dgm:t>
    </dgm:pt>
    <dgm:pt modelId="{7C630C39-F44C-45B0-9E7F-04D4B7425C71}" type="sibTrans" cxnId="{27BF054D-EFF9-45CC-BB1A-C59968ACAFF0}">
      <dgm:prSet phldrT="2" phldr="0"/>
      <dgm:spPr/>
      <dgm:t>
        <a:bodyPr/>
        <a:lstStyle/>
        <a:p>
          <a:endParaRPr lang="en-US"/>
        </a:p>
      </dgm:t>
    </dgm:pt>
    <dgm:pt modelId="{4317EED7-14FD-4786-ADB8-C2CABAF5B469}">
      <dgm:prSet custT="1"/>
      <dgm:spPr/>
      <dgm:t>
        <a:bodyPr/>
        <a:lstStyle/>
        <a:p>
          <a:r>
            <a:rPr lang="en-US" sz="2000" dirty="0"/>
            <a:t>3. Find books or magazine issues</a:t>
          </a:r>
        </a:p>
      </dgm:t>
      <dgm:extLst>
        <a:ext uri="{E40237B7-FDA0-4F09-8148-C483321AD2D9}">
          <dgm14:cNvPr xmlns:dgm14="http://schemas.microsoft.com/office/drawing/2010/diagram" id="0" name="" descr="3. Find books or magazine issues."/>
        </a:ext>
      </dgm:extLst>
    </dgm:pt>
    <dgm:pt modelId="{A1E75FCD-7CF2-48F6-9F2D-234C8EA6F027}" type="parTrans" cxnId="{B67AB35B-990F-464C-B6BF-ED884C9A9ADC}">
      <dgm:prSet/>
      <dgm:spPr/>
      <dgm:t>
        <a:bodyPr/>
        <a:lstStyle/>
        <a:p>
          <a:endParaRPr lang="en-US"/>
        </a:p>
      </dgm:t>
    </dgm:pt>
    <dgm:pt modelId="{84429BFE-3908-488A-8727-CBB8C2DE3986}" type="sibTrans" cxnId="{B67AB35B-990F-464C-B6BF-ED884C9A9ADC}">
      <dgm:prSet phldrT="3" phldr="0"/>
      <dgm:spPr/>
      <dgm:t>
        <a:bodyPr/>
        <a:lstStyle/>
        <a:p>
          <a:endParaRPr lang="en-US"/>
        </a:p>
      </dgm:t>
    </dgm:pt>
    <dgm:pt modelId="{23C522E0-31C4-4354-97B7-A0201883BFDE}">
      <dgm:prSet custT="1"/>
      <dgm:spPr/>
      <dgm:t>
        <a:bodyPr/>
        <a:lstStyle/>
        <a:p>
          <a:r>
            <a:rPr lang="en-US" sz="2200" dirty="0"/>
            <a:t>4. Choose format: DAISY audio (Direct to player)</a:t>
          </a:r>
        </a:p>
      </dgm:t>
      <dgm:extLst>
        <a:ext uri="{E40237B7-FDA0-4F09-8148-C483321AD2D9}">
          <dgm14:cNvPr xmlns:dgm14="http://schemas.microsoft.com/office/drawing/2010/diagram" id="0" name="" descr="4. Choose format: DAISY audio (Direct to player)"/>
        </a:ext>
      </dgm:extLst>
    </dgm:pt>
    <dgm:pt modelId="{74D610A2-61D8-4F92-B599-8C012D6BF953}" type="parTrans" cxnId="{F31E573A-E70F-4EC0-859A-A43944F890C2}">
      <dgm:prSet/>
      <dgm:spPr/>
      <dgm:t>
        <a:bodyPr/>
        <a:lstStyle/>
        <a:p>
          <a:endParaRPr lang="en-US"/>
        </a:p>
      </dgm:t>
    </dgm:pt>
    <dgm:pt modelId="{512A7A8C-A877-4B40-8FC1-86B7D6F6BFB8}" type="sibTrans" cxnId="{F31E573A-E70F-4EC0-859A-A43944F890C2}">
      <dgm:prSet phldrT="4" phldr="0"/>
      <dgm:spPr/>
      <dgm:t>
        <a:bodyPr/>
        <a:lstStyle/>
        <a:p>
          <a:endParaRPr lang="en-US"/>
        </a:p>
      </dgm:t>
    </dgm:pt>
    <dgm:pt modelId="{D2375AEF-C5BF-47CD-8713-3A5D371DB01E}">
      <dgm:prSet custT="1"/>
      <dgm:spPr/>
      <dgm:t>
        <a:bodyPr/>
        <a:lstStyle/>
        <a:p>
          <a:r>
            <a:rPr lang="en-US" sz="2200" dirty="0"/>
            <a:t>5. Item on Direct to player bookshelf</a:t>
          </a:r>
        </a:p>
      </dgm:t>
      <dgm:extLst>
        <a:ext uri="{E40237B7-FDA0-4F09-8148-C483321AD2D9}">
          <dgm14:cNvPr xmlns:dgm14="http://schemas.microsoft.com/office/drawing/2010/diagram" id="0" name="" descr="5. Item on Direct to player bookshelf."/>
        </a:ext>
      </dgm:extLst>
    </dgm:pt>
    <dgm:pt modelId="{DEED6FCD-F443-4ED6-A9A6-833FAC779C13}" type="parTrans" cxnId="{CB4CE1E7-A2BA-44EA-A00A-8A1ECCBE1C43}">
      <dgm:prSet/>
      <dgm:spPr/>
      <dgm:t>
        <a:bodyPr/>
        <a:lstStyle/>
        <a:p>
          <a:endParaRPr lang="en-US"/>
        </a:p>
      </dgm:t>
    </dgm:pt>
    <dgm:pt modelId="{14B3195D-70B6-4676-91BA-E934D4653211}" type="sibTrans" cxnId="{CB4CE1E7-A2BA-44EA-A00A-8A1ECCBE1C43}">
      <dgm:prSet phldrT="5" phldr="0"/>
      <dgm:spPr/>
      <dgm:t>
        <a:bodyPr/>
        <a:lstStyle/>
        <a:p>
          <a:endParaRPr lang="en-US"/>
        </a:p>
      </dgm:t>
    </dgm:pt>
    <dgm:pt modelId="{BA598738-CBF6-4DD2-A9A2-1FA7BAAB2C05}" type="pres">
      <dgm:prSet presAssocID="{D4A7699C-56D2-4E31-9716-6931F77BD700}" presName="linear" presStyleCnt="0">
        <dgm:presLayoutVars>
          <dgm:animLvl val="lvl"/>
          <dgm:resizeHandles val="exact"/>
        </dgm:presLayoutVars>
      </dgm:prSet>
      <dgm:spPr/>
    </dgm:pt>
    <dgm:pt modelId="{73B06EF9-CA42-4411-848B-C76E7A42F9AF}" type="pres">
      <dgm:prSet presAssocID="{D0B46F37-4918-4BF9-A6CA-2F5D3E67D68E}" presName="parentText" presStyleLbl="node1" presStyleIdx="0" presStyleCnt="5" custLinFactNeighborX="-3774" custLinFactNeighborY="-55224">
        <dgm:presLayoutVars>
          <dgm:chMax val="0"/>
          <dgm:bulletEnabled val="1"/>
        </dgm:presLayoutVars>
      </dgm:prSet>
      <dgm:spPr/>
    </dgm:pt>
    <dgm:pt modelId="{6D9F1E9A-588B-4A2E-B182-52665CF8E474}" type="pres">
      <dgm:prSet presAssocID="{2A2EEB76-74A1-4EC2-B483-1F98E259C6F5}" presName="spacer" presStyleCnt="0"/>
      <dgm:spPr/>
    </dgm:pt>
    <dgm:pt modelId="{8DE9FC84-02D7-423F-8D17-8C780426362C}" type="pres">
      <dgm:prSet presAssocID="{43E0BED6-B7F1-4CD8-870F-72D477472759}" presName="parentText" presStyleLbl="node1" presStyleIdx="1" presStyleCnt="5">
        <dgm:presLayoutVars>
          <dgm:chMax val="0"/>
          <dgm:bulletEnabled val="1"/>
        </dgm:presLayoutVars>
      </dgm:prSet>
      <dgm:spPr/>
    </dgm:pt>
    <dgm:pt modelId="{F74B238F-1540-445B-87D5-DFD50FD5756B}" type="pres">
      <dgm:prSet presAssocID="{7C630C39-F44C-45B0-9E7F-04D4B7425C71}" presName="spacer" presStyleCnt="0"/>
      <dgm:spPr/>
    </dgm:pt>
    <dgm:pt modelId="{773C2811-C68A-44E8-B076-539A2B74D33A}" type="pres">
      <dgm:prSet presAssocID="{4317EED7-14FD-4786-ADB8-C2CABAF5B469}" presName="parentText" presStyleLbl="node1" presStyleIdx="2" presStyleCnt="5">
        <dgm:presLayoutVars>
          <dgm:chMax val="0"/>
          <dgm:bulletEnabled val="1"/>
        </dgm:presLayoutVars>
      </dgm:prSet>
      <dgm:spPr/>
    </dgm:pt>
    <dgm:pt modelId="{ECC870CB-E418-4EFE-AB49-5621A981C5D4}" type="pres">
      <dgm:prSet presAssocID="{84429BFE-3908-488A-8727-CBB8C2DE3986}" presName="spacer" presStyleCnt="0"/>
      <dgm:spPr/>
    </dgm:pt>
    <dgm:pt modelId="{01C841AA-8357-4731-BF2B-236C94DF8910}" type="pres">
      <dgm:prSet presAssocID="{23C522E0-31C4-4354-97B7-A0201883BFDE}" presName="parentText" presStyleLbl="node1" presStyleIdx="3" presStyleCnt="5">
        <dgm:presLayoutVars>
          <dgm:chMax val="0"/>
          <dgm:bulletEnabled val="1"/>
        </dgm:presLayoutVars>
      </dgm:prSet>
      <dgm:spPr/>
    </dgm:pt>
    <dgm:pt modelId="{B74F41FD-7E8A-47BB-BF1B-FCB968DD1855}" type="pres">
      <dgm:prSet presAssocID="{512A7A8C-A877-4B40-8FC1-86B7D6F6BFB8}" presName="spacer" presStyleCnt="0"/>
      <dgm:spPr/>
    </dgm:pt>
    <dgm:pt modelId="{FADCFE82-6FBD-483E-A8CC-FDE15F33ADC5}" type="pres">
      <dgm:prSet presAssocID="{D2375AEF-C5BF-47CD-8713-3A5D371DB01E}" presName="parentText" presStyleLbl="node1" presStyleIdx="4" presStyleCnt="5">
        <dgm:presLayoutVars>
          <dgm:chMax val="0"/>
          <dgm:bulletEnabled val="1"/>
        </dgm:presLayoutVars>
      </dgm:prSet>
      <dgm:spPr/>
    </dgm:pt>
  </dgm:ptLst>
  <dgm:cxnLst>
    <dgm:cxn modelId="{6E64EE25-73C2-4B2D-A79C-D6AE4EE8C445}" type="presOf" srcId="{D4A7699C-56D2-4E31-9716-6931F77BD700}" destId="{BA598738-CBF6-4DD2-A9A2-1FA7BAAB2C05}" srcOrd="0" destOrd="0" presId="urn:microsoft.com/office/officeart/2005/8/layout/vList2"/>
    <dgm:cxn modelId="{320F3233-6065-4FC7-A991-4AC2B109EC02}" type="presOf" srcId="{4317EED7-14FD-4786-ADB8-C2CABAF5B469}" destId="{773C2811-C68A-44E8-B076-539A2B74D33A}" srcOrd="0" destOrd="0" presId="urn:microsoft.com/office/officeart/2005/8/layout/vList2"/>
    <dgm:cxn modelId="{F31E573A-E70F-4EC0-859A-A43944F890C2}" srcId="{D4A7699C-56D2-4E31-9716-6931F77BD700}" destId="{23C522E0-31C4-4354-97B7-A0201883BFDE}" srcOrd="3" destOrd="0" parTransId="{74D610A2-61D8-4F92-B599-8C012D6BF953}" sibTransId="{512A7A8C-A877-4B40-8FC1-86B7D6F6BFB8}"/>
    <dgm:cxn modelId="{B67AB35B-990F-464C-B6BF-ED884C9A9ADC}" srcId="{D4A7699C-56D2-4E31-9716-6931F77BD700}" destId="{4317EED7-14FD-4786-ADB8-C2CABAF5B469}" srcOrd="2" destOrd="0" parTransId="{A1E75FCD-7CF2-48F6-9F2D-234C8EA6F027}" sibTransId="{84429BFE-3908-488A-8727-CBB8C2DE3986}"/>
    <dgm:cxn modelId="{27BF054D-EFF9-45CC-BB1A-C59968ACAFF0}" srcId="{D4A7699C-56D2-4E31-9716-6931F77BD700}" destId="{43E0BED6-B7F1-4CD8-870F-72D477472759}" srcOrd="1" destOrd="0" parTransId="{C7A0B86B-1C5D-42B4-9241-9FF5706560D8}" sibTransId="{7C630C39-F44C-45B0-9E7F-04D4B7425C71}"/>
    <dgm:cxn modelId="{27929B77-6C24-4A6B-B5A3-803817E97EA8}" type="presOf" srcId="{23C522E0-31C4-4354-97B7-A0201883BFDE}" destId="{01C841AA-8357-4731-BF2B-236C94DF8910}" srcOrd="0" destOrd="0" presId="urn:microsoft.com/office/officeart/2005/8/layout/vList2"/>
    <dgm:cxn modelId="{D1C0787B-6B84-4381-BBA3-30F10D441896}" srcId="{D4A7699C-56D2-4E31-9716-6931F77BD700}" destId="{D0B46F37-4918-4BF9-A6CA-2F5D3E67D68E}" srcOrd="0" destOrd="0" parTransId="{3917FD7B-A46E-4C10-91DC-904F5BC85C6E}" sibTransId="{2A2EEB76-74A1-4EC2-B483-1F98E259C6F5}"/>
    <dgm:cxn modelId="{861FAE7D-A6E5-491D-B3BA-EA06F5E40DBF}" type="presOf" srcId="{D2375AEF-C5BF-47CD-8713-3A5D371DB01E}" destId="{FADCFE82-6FBD-483E-A8CC-FDE15F33ADC5}" srcOrd="0" destOrd="0" presId="urn:microsoft.com/office/officeart/2005/8/layout/vList2"/>
    <dgm:cxn modelId="{BDA501D5-7A6A-4D49-8C87-9AC2BC831164}" type="presOf" srcId="{D0B46F37-4918-4BF9-A6CA-2F5D3E67D68E}" destId="{73B06EF9-CA42-4411-848B-C76E7A42F9AF}" srcOrd="0" destOrd="0" presId="urn:microsoft.com/office/officeart/2005/8/layout/vList2"/>
    <dgm:cxn modelId="{CB4CE1E7-A2BA-44EA-A00A-8A1ECCBE1C43}" srcId="{D4A7699C-56D2-4E31-9716-6931F77BD700}" destId="{D2375AEF-C5BF-47CD-8713-3A5D371DB01E}" srcOrd="4" destOrd="0" parTransId="{DEED6FCD-F443-4ED6-A9A6-833FAC779C13}" sibTransId="{14B3195D-70B6-4676-91BA-E934D4653211}"/>
    <dgm:cxn modelId="{89B6AFE8-1368-4CA3-BBA3-E6CC6EE37946}" type="presOf" srcId="{43E0BED6-B7F1-4CD8-870F-72D477472759}" destId="{8DE9FC84-02D7-423F-8D17-8C780426362C}" srcOrd="0" destOrd="0" presId="urn:microsoft.com/office/officeart/2005/8/layout/vList2"/>
    <dgm:cxn modelId="{3DECBD03-4A6E-4300-87BC-81FD9C439842}" type="presParOf" srcId="{BA598738-CBF6-4DD2-A9A2-1FA7BAAB2C05}" destId="{73B06EF9-CA42-4411-848B-C76E7A42F9AF}" srcOrd="0" destOrd="0" presId="urn:microsoft.com/office/officeart/2005/8/layout/vList2"/>
    <dgm:cxn modelId="{05CFDF2E-D145-49D8-BEC7-C25D7D869D55}" type="presParOf" srcId="{BA598738-CBF6-4DD2-A9A2-1FA7BAAB2C05}" destId="{6D9F1E9A-588B-4A2E-B182-52665CF8E474}" srcOrd="1" destOrd="0" presId="urn:microsoft.com/office/officeart/2005/8/layout/vList2"/>
    <dgm:cxn modelId="{F262DABB-2A68-47D0-80E4-73FE9C3B5AEE}" type="presParOf" srcId="{BA598738-CBF6-4DD2-A9A2-1FA7BAAB2C05}" destId="{8DE9FC84-02D7-423F-8D17-8C780426362C}" srcOrd="2" destOrd="0" presId="urn:microsoft.com/office/officeart/2005/8/layout/vList2"/>
    <dgm:cxn modelId="{C0278778-AE15-43C4-A8C6-F2F3F80E85B2}" type="presParOf" srcId="{BA598738-CBF6-4DD2-A9A2-1FA7BAAB2C05}" destId="{F74B238F-1540-445B-87D5-DFD50FD5756B}" srcOrd="3" destOrd="0" presId="urn:microsoft.com/office/officeart/2005/8/layout/vList2"/>
    <dgm:cxn modelId="{F58E3571-C2A1-4D5A-8497-D2892060547A}" type="presParOf" srcId="{BA598738-CBF6-4DD2-A9A2-1FA7BAAB2C05}" destId="{773C2811-C68A-44E8-B076-539A2B74D33A}" srcOrd="4" destOrd="0" presId="urn:microsoft.com/office/officeart/2005/8/layout/vList2"/>
    <dgm:cxn modelId="{624C1D10-F386-4678-A3B9-B85991AA2D35}" type="presParOf" srcId="{BA598738-CBF6-4DD2-A9A2-1FA7BAAB2C05}" destId="{ECC870CB-E418-4EFE-AB49-5621A981C5D4}" srcOrd="5" destOrd="0" presId="urn:microsoft.com/office/officeart/2005/8/layout/vList2"/>
    <dgm:cxn modelId="{16823580-B6D1-4CAD-8285-5E6EDA74F4FA}" type="presParOf" srcId="{BA598738-CBF6-4DD2-A9A2-1FA7BAAB2C05}" destId="{01C841AA-8357-4731-BF2B-236C94DF8910}" srcOrd="6" destOrd="0" presId="urn:microsoft.com/office/officeart/2005/8/layout/vList2"/>
    <dgm:cxn modelId="{910B017E-B118-459E-BAB5-D142C33498ED}" type="presParOf" srcId="{BA598738-CBF6-4DD2-A9A2-1FA7BAAB2C05}" destId="{B74F41FD-7E8A-47BB-BF1B-FCB968DD1855}" srcOrd="7" destOrd="0" presId="urn:microsoft.com/office/officeart/2005/8/layout/vList2"/>
    <dgm:cxn modelId="{9E23C3EA-3CFD-4610-A106-D72A5643396C}" type="presParOf" srcId="{BA598738-CBF6-4DD2-A9A2-1FA7BAAB2C05}" destId="{FADCFE82-6FBD-483E-A8CC-FDE15F33ADC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158779-1EDA-49EF-95CE-CDF05FB567A0}" type="doc">
      <dgm:prSet loTypeId="urn:microsoft.com/office/officeart/2008/layout/LinedList" loCatId="list" qsTypeId="urn:microsoft.com/office/officeart/2005/8/quickstyle/simple1" qsCatId="simple" csTypeId="urn:microsoft.com/office/officeart/2005/8/colors/accent1_5" csCatId="accent1"/>
      <dgm:spPr/>
      <dgm:t>
        <a:bodyPr/>
        <a:lstStyle/>
        <a:p>
          <a:endParaRPr lang="en-US"/>
        </a:p>
      </dgm:t>
    </dgm:pt>
    <dgm:pt modelId="{0FCAAFF9-5028-49B2-901A-EDCFB1AC719D}">
      <dgm:prSet/>
      <dgm:spPr/>
      <dgm:t>
        <a:bodyPr/>
        <a:lstStyle/>
        <a:p>
          <a:r>
            <a:rPr lang="en-US"/>
            <a:t>Libraries may add the app to multiple devices</a:t>
          </a:r>
        </a:p>
      </dgm:t>
    </dgm:pt>
    <dgm:pt modelId="{1EE65ADF-CA83-49CB-95F6-815009B3AE2F}" type="parTrans" cxnId="{0E8EF99C-8419-4048-A771-40D0A489E159}">
      <dgm:prSet/>
      <dgm:spPr/>
      <dgm:t>
        <a:bodyPr/>
        <a:lstStyle/>
        <a:p>
          <a:endParaRPr lang="en-US"/>
        </a:p>
      </dgm:t>
    </dgm:pt>
    <dgm:pt modelId="{3FD0F905-CF2F-46C7-BF50-8660D98E3DAF}" type="sibTrans" cxnId="{0E8EF99C-8419-4048-A771-40D0A489E159}">
      <dgm:prSet/>
      <dgm:spPr/>
      <dgm:t>
        <a:bodyPr/>
        <a:lstStyle/>
        <a:p>
          <a:endParaRPr lang="en-US"/>
        </a:p>
      </dgm:t>
    </dgm:pt>
    <dgm:pt modelId="{3440BF4C-B94A-49EB-AE3B-15D64B4E5183}">
      <dgm:prSet/>
      <dgm:spPr/>
      <dgm:t>
        <a:bodyPr/>
        <a:lstStyle/>
        <a:p>
          <a:r>
            <a:rPr lang="en-US"/>
            <a:t>Bookshelf is shared and same books appear on every device with the app</a:t>
          </a:r>
        </a:p>
      </dgm:t>
    </dgm:pt>
    <dgm:pt modelId="{115DA579-C5AB-4B54-B0A9-857D52EC1B43}" type="parTrans" cxnId="{3C8CF766-9BD5-4004-AC7B-FD9B51719B12}">
      <dgm:prSet/>
      <dgm:spPr/>
      <dgm:t>
        <a:bodyPr/>
        <a:lstStyle/>
        <a:p>
          <a:endParaRPr lang="en-US"/>
        </a:p>
      </dgm:t>
    </dgm:pt>
    <dgm:pt modelId="{A24B8B37-7BE9-4A56-B5A8-6E18DB1FCF39}" type="sibTrans" cxnId="{3C8CF766-9BD5-4004-AC7B-FD9B51719B12}">
      <dgm:prSet/>
      <dgm:spPr/>
      <dgm:t>
        <a:bodyPr/>
        <a:lstStyle/>
        <a:p>
          <a:endParaRPr lang="en-US"/>
        </a:p>
      </dgm:t>
    </dgm:pt>
    <dgm:pt modelId="{A9D233F7-2FC2-48D0-90F6-1DFE9C6EA1A1}">
      <dgm:prSet/>
      <dgm:spPr/>
      <dgm:t>
        <a:bodyPr/>
        <a:lstStyle/>
        <a:p>
          <a:r>
            <a:rPr lang="en-US" dirty="0"/>
            <a:t>Download title so can’t be deleted off of the device</a:t>
          </a:r>
        </a:p>
      </dgm:t>
    </dgm:pt>
    <dgm:pt modelId="{8AD85B2C-3C14-42F7-A2F1-F7DF2159F388}" type="parTrans" cxnId="{B7CCA0F7-B263-4774-B904-87261E874FCF}">
      <dgm:prSet/>
      <dgm:spPr/>
      <dgm:t>
        <a:bodyPr/>
        <a:lstStyle/>
        <a:p>
          <a:endParaRPr lang="en-US"/>
        </a:p>
      </dgm:t>
    </dgm:pt>
    <dgm:pt modelId="{E92B2941-BEEF-418F-9E83-5792B857504E}" type="sibTrans" cxnId="{B7CCA0F7-B263-4774-B904-87261E874FCF}">
      <dgm:prSet/>
      <dgm:spPr/>
      <dgm:t>
        <a:bodyPr/>
        <a:lstStyle/>
        <a:p>
          <a:endParaRPr lang="en-US"/>
        </a:p>
      </dgm:t>
    </dgm:pt>
    <dgm:pt modelId="{AE5537D2-C931-44E9-B0EE-91C200056FDF}">
      <dgm:prSet/>
      <dgm:spPr/>
      <dgm:t>
        <a:bodyPr/>
        <a:lstStyle/>
        <a:p>
          <a:r>
            <a:rPr lang="en-US" dirty="0"/>
            <a:t>Only loan tablets to patrons with print disabilities</a:t>
          </a:r>
        </a:p>
      </dgm:t>
    </dgm:pt>
    <dgm:pt modelId="{DCA70D54-76C4-44EF-97A8-B00619E8B3F9}" type="parTrans" cxnId="{7D316AD7-8024-4794-A07E-52B1860F1668}">
      <dgm:prSet/>
      <dgm:spPr/>
      <dgm:t>
        <a:bodyPr/>
        <a:lstStyle/>
        <a:p>
          <a:endParaRPr lang="en-US"/>
        </a:p>
      </dgm:t>
    </dgm:pt>
    <dgm:pt modelId="{45D70A4F-CE3C-4576-A737-FFA9EA7E0F0C}" type="sibTrans" cxnId="{7D316AD7-8024-4794-A07E-52B1860F1668}">
      <dgm:prSet/>
      <dgm:spPr/>
      <dgm:t>
        <a:bodyPr/>
        <a:lstStyle/>
        <a:p>
          <a:endParaRPr lang="en-US"/>
        </a:p>
      </dgm:t>
    </dgm:pt>
    <dgm:pt modelId="{B7EE3AD4-7473-4EC8-8DD1-23249E4D1809}" type="pres">
      <dgm:prSet presAssocID="{09158779-1EDA-49EF-95CE-CDF05FB567A0}" presName="vert0" presStyleCnt="0">
        <dgm:presLayoutVars>
          <dgm:dir/>
          <dgm:animOne val="branch"/>
          <dgm:animLvl val="lvl"/>
        </dgm:presLayoutVars>
      </dgm:prSet>
      <dgm:spPr/>
    </dgm:pt>
    <dgm:pt modelId="{02B32956-58BC-489E-8F3F-DF14502AEC84}" type="pres">
      <dgm:prSet presAssocID="{0FCAAFF9-5028-49B2-901A-EDCFB1AC719D}" presName="thickLine" presStyleLbl="alignNode1" presStyleIdx="0" presStyleCnt="4"/>
      <dgm:spPr/>
    </dgm:pt>
    <dgm:pt modelId="{90B011E2-DF59-43A7-9659-2222690CC044}" type="pres">
      <dgm:prSet presAssocID="{0FCAAFF9-5028-49B2-901A-EDCFB1AC719D}" presName="horz1" presStyleCnt="0"/>
      <dgm:spPr/>
    </dgm:pt>
    <dgm:pt modelId="{8C3C2ACC-CD58-4740-94FB-AD3F9C8C6242}" type="pres">
      <dgm:prSet presAssocID="{0FCAAFF9-5028-49B2-901A-EDCFB1AC719D}" presName="tx1" presStyleLbl="revTx" presStyleIdx="0" presStyleCnt="4"/>
      <dgm:spPr/>
    </dgm:pt>
    <dgm:pt modelId="{274060E2-3976-462E-986C-873E9C6257B4}" type="pres">
      <dgm:prSet presAssocID="{0FCAAFF9-5028-49B2-901A-EDCFB1AC719D}" presName="vert1" presStyleCnt="0"/>
      <dgm:spPr/>
    </dgm:pt>
    <dgm:pt modelId="{E9D13215-F740-42A2-987B-84C619210CD1}" type="pres">
      <dgm:prSet presAssocID="{3440BF4C-B94A-49EB-AE3B-15D64B4E5183}" presName="thickLine" presStyleLbl="alignNode1" presStyleIdx="1" presStyleCnt="4"/>
      <dgm:spPr/>
    </dgm:pt>
    <dgm:pt modelId="{F2BA9824-2065-4300-9940-26FD39A78551}" type="pres">
      <dgm:prSet presAssocID="{3440BF4C-B94A-49EB-AE3B-15D64B4E5183}" presName="horz1" presStyleCnt="0"/>
      <dgm:spPr/>
    </dgm:pt>
    <dgm:pt modelId="{C58EEA70-E4B0-4051-A146-DFEBC1CF398C}" type="pres">
      <dgm:prSet presAssocID="{3440BF4C-B94A-49EB-AE3B-15D64B4E5183}" presName="tx1" presStyleLbl="revTx" presStyleIdx="1" presStyleCnt="4"/>
      <dgm:spPr/>
    </dgm:pt>
    <dgm:pt modelId="{597C9D43-9A94-4C04-9E6D-D9AACC4BFE47}" type="pres">
      <dgm:prSet presAssocID="{3440BF4C-B94A-49EB-AE3B-15D64B4E5183}" presName="vert1" presStyleCnt="0"/>
      <dgm:spPr/>
    </dgm:pt>
    <dgm:pt modelId="{EF300208-97E1-4115-83A0-5EF1BCDA8BED}" type="pres">
      <dgm:prSet presAssocID="{A9D233F7-2FC2-48D0-90F6-1DFE9C6EA1A1}" presName="thickLine" presStyleLbl="alignNode1" presStyleIdx="2" presStyleCnt="4"/>
      <dgm:spPr/>
    </dgm:pt>
    <dgm:pt modelId="{A8CD4D4E-B26A-4122-A9EE-7C5FC397D65F}" type="pres">
      <dgm:prSet presAssocID="{A9D233F7-2FC2-48D0-90F6-1DFE9C6EA1A1}" presName="horz1" presStyleCnt="0"/>
      <dgm:spPr/>
    </dgm:pt>
    <dgm:pt modelId="{663EACA3-A6B9-41AF-9D1D-46422B5BEA24}" type="pres">
      <dgm:prSet presAssocID="{A9D233F7-2FC2-48D0-90F6-1DFE9C6EA1A1}" presName="tx1" presStyleLbl="revTx" presStyleIdx="2" presStyleCnt="4"/>
      <dgm:spPr/>
    </dgm:pt>
    <dgm:pt modelId="{A1FD684B-4018-4DA8-A7D6-094ED51A3E70}" type="pres">
      <dgm:prSet presAssocID="{A9D233F7-2FC2-48D0-90F6-1DFE9C6EA1A1}" presName="vert1" presStyleCnt="0"/>
      <dgm:spPr/>
    </dgm:pt>
    <dgm:pt modelId="{F474A150-B0BD-4B56-A044-D5B05CE57C2C}" type="pres">
      <dgm:prSet presAssocID="{AE5537D2-C931-44E9-B0EE-91C200056FDF}" presName="thickLine" presStyleLbl="alignNode1" presStyleIdx="3" presStyleCnt="4"/>
      <dgm:spPr/>
    </dgm:pt>
    <dgm:pt modelId="{82DB90FF-30E1-4672-BA4C-A8205DF647B4}" type="pres">
      <dgm:prSet presAssocID="{AE5537D2-C931-44E9-B0EE-91C200056FDF}" presName="horz1" presStyleCnt="0"/>
      <dgm:spPr/>
    </dgm:pt>
    <dgm:pt modelId="{C5609C7E-5E80-4DF0-B573-0588AAB9EC58}" type="pres">
      <dgm:prSet presAssocID="{AE5537D2-C931-44E9-B0EE-91C200056FDF}" presName="tx1" presStyleLbl="revTx" presStyleIdx="3" presStyleCnt="4"/>
      <dgm:spPr/>
    </dgm:pt>
    <dgm:pt modelId="{F1AA797F-7630-479F-BDA7-1FCEFE379CCD}" type="pres">
      <dgm:prSet presAssocID="{AE5537D2-C931-44E9-B0EE-91C200056FDF}" presName="vert1" presStyleCnt="0"/>
      <dgm:spPr/>
    </dgm:pt>
  </dgm:ptLst>
  <dgm:cxnLst>
    <dgm:cxn modelId="{686D252F-106A-4AA7-ADA2-D8BC4A85DD8C}" type="presOf" srcId="{0FCAAFF9-5028-49B2-901A-EDCFB1AC719D}" destId="{8C3C2ACC-CD58-4740-94FB-AD3F9C8C6242}" srcOrd="0" destOrd="0" presId="urn:microsoft.com/office/officeart/2008/layout/LinedList"/>
    <dgm:cxn modelId="{E9282444-780C-487B-8441-EE83567E093C}" type="presOf" srcId="{3440BF4C-B94A-49EB-AE3B-15D64B4E5183}" destId="{C58EEA70-E4B0-4051-A146-DFEBC1CF398C}" srcOrd="0" destOrd="0" presId="urn:microsoft.com/office/officeart/2008/layout/LinedList"/>
    <dgm:cxn modelId="{3C8CF766-9BD5-4004-AC7B-FD9B51719B12}" srcId="{09158779-1EDA-49EF-95CE-CDF05FB567A0}" destId="{3440BF4C-B94A-49EB-AE3B-15D64B4E5183}" srcOrd="1" destOrd="0" parTransId="{115DA579-C5AB-4B54-B0A9-857D52EC1B43}" sibTransId="{A24B8B37-7BE9-4A56-B5A8-6E18DB1FCF39}"/>
    <dgm:cxn modelId="{0E8EF99C-8419-4048-A771-40D0A489E159}" srcId="{09158779-1EDA-49EF-95CE-CDF05FB567A0}" destId="{0FCAAFF9-5028-49B2-901A-EDCFB1AC719D}" srcOrd="0" destOrd="0" parTransId="{1EE65ADF-CA83-49CB-95F6-815009B3AE2F}" sibTransId="{3FD0F905-CF2F-46C7-BF50-8660D98E3DAF}"/>
    <dgm:cxn modelId="{152378B7-CB53-4C97-8D6A-203692249F33}" type="presOf" srcId="{A9D233F7-2FC2-48D0-90F6-1DFE9C6EA1A1}" destId="{663EACA3-A6B9-41AF-9D1D-46422B5BEA24}" srcOrd="0" destOrd="0" presId="urn:microsoft.com/office/officeart/2008/layout/LinedList"/>
    <dgm:cxn modelId="{BB3DCEC2-0F05-429B-A332-808287B4F60E}" type="presOf" srcId="{09158779-1EDA-49EF-95CE-CDF05FB567A0}" destId="{B7EE3AD4-7473-4EC8-8DD1-23249E4D1809}" srcOrd="0" destOrd="0" presId="urn:microsoft.com/office/officeart/2008/layout/LinedList"/>
    <dgm:cxn modelId="{60FFD1C3-7AB5-43E7-9D96-095988D446B3}" type="presOf" srcId="{AE5537D2-C931-44E9-B0EE-91C200056FDF}" destId="{C5609C7E-5E80-4DF0-B573-0588AAB9EC58}" srcOrd="0" destOrd="0" presId="urn:microsoft.com/office/officeart/2008/layout/LinedList"/>
    <dgm:cxn modelId="{7D316AD7-8024-4794-A07E-52B1860F1668}" srcId="{09158779-1EDA-49EF-95CE-CDF05FB567A0}" destId="{AE5537D2-C931-44E9-B0EE-91C200056FDF}" srcOrd="3" destOrd="0" parTransId="{DCA70D54-76C4-44EF-97A8-B00619E8B3F9}" sibTransId="{45D70A4F-CE3C-4576-A737-FFA9EA7E0F0C}"/>
    <dgm:cxn modelId="{B7CCA0F7-B263-4774-B904-87261E874FCF}" srcId="{09158779-1EDA-49EF-95CE-CDF05FB567A0}" destId="{A9D233F7-2FC2-48D0-90F6-1DFE9C6EA1A1}" srcOrd="2" destOrd="0" parTransId="{8AD85B2C-3C14-42F7-A2F1-F7DF2159F388}" sibTransId="{E92B2941-BEEF-418F-9E83-5792B857504E}"/>
    <dgm:cxn modelId="{7F64E570-E4D9-4C99-8E1F-CA1BFD981BB4}" type="presParOf" srcId="{B7EE3AD4-7473-4EC8-8DD1-23249E4D1809}" destId="{02B32956-58BC-489E-8F3F-DF14502AEC84}" srcOrd="0" destOrd="0" presId="urn:microsoft.com/office/officeart/2008/layout/LinedList"/>
    <dgm:cxn modelId="{0B112339-367D-41DD-92A5-32E5ED518B34}" type="presParOf" srcId="{B7EE3AD4-7473-4EC8-8DD1-23249E4D1809}" destId="{90B011E2-DF59-43A7-9659-2222690CC044}" srcOrd="1" destOrd="0" presId="urn:microsoft.com/office/officeart/2008/layout/LinedList"/>
    <dgm:cxn modelId="{E4D7C0AA-0FB2-4E5E-A57C-C5D4BC0D91B4}" type="presParOf" srcId="{90B011E2-DF59-43A7-9659-2222690CC044}" destId="{8C3C2ACC-CD58-4740-94FB-AD3F9C8C6242}" srcOrd="0" destOrd="0" presId="urn:microsoft.com/office/officeart/2008/layout/LinedList"/>
    <dgm:cxn modelId="{447318DF-6790-450A-BA9A-CDED0D6BEDAD}" type="presParOf" srcId="{90B011E2-DF59-43A7-9659-2222690CC044}" destId="{274060E2-3976-462E-986C-873E9C6257B4}" srcOrd="1" destOrd="0" presId="urn:microsoft.com/office/officeart/2008/layout/LinedList"/>
    <dgm:cxn modelId="{FE7F2FC2-6CB0-481B-B0B8-31A05599B25A}" type="presParOf" srcId="{B7EE3AD4-7473-4EC8-8DD1-23249E4D1809}" destId="{E9D13215-F740-42A2-987B-84C619210CD1}" srcOrd="2" destOrd="0" presId="urn:microsoft.com/office/officeart/2008/layout/LinedList"/>
    <dgm:cxn modelId="{21C2D5BD-C30E-46E5-B7F2-907B887D3061}" type="presParOf" srcId="{B7EE3AD4-7473-4EC8-8DD1-23249E4D1809}" destId="{F2BA9824-2065-4300-9940-26FD39A78551}" srcOrd="3" destOrd="0" presId="urn:microsoft.com/office/officeart/2008/layout/LinedList"/>
    <dgm:cxn modelId="{9DE1E1F8-6F08-4162-9A87-A72007903AA3}" type="presParOf" srcId="{F2BA9824-2065-4300-9940-26FD39A78551}" destId="{C58EEA70-E4B0-4051-A146-DFEBC1CF398C}" srcOrd="0" destOrd="0" presId="urn:microsoft.com/office/officeart/2008/layout/LinedList"/>
    <dgm:cxn modelId="{D396D7D9-56DC-472D-9941-FFB96CAB38A1}" type="presParOf" srcId="{F2BA9824-2065-4300-9940-26FD39A78551}" destId="{597C9D43-9A94-4C04-9E6D-D9AACC4BFE47}" srcOrd="1" destOrd="0" presId="urn:microsoft.com/office/officeart/2008/layout/LinedList"/>
    <dgm:cxn modelId="{CA9DCB84-4A38-48DA-B089-D6B088904380}" type="presParOf" srcId="{B7EE3AD4-7473-4EC8-8DD1-23249E4D1809}" destId="{EF300208-97E1-4115-83A0-5EF1BCDA8BED}" srcOrd="4" destOrd="0" presId="urn:microsoft.com/office/officeart/2008/layout/LinedList"/>
    <dgm:cxn modelId="{B8DA5E7D-CE78-403F-B059-C53460A219F2}" type="presParOf" srcId="{B7EE3AD4-7473-4EC8-8DD1-23249E4D1809}" destId="{A8CD4D4E-B26A-4122-A9EE-7C5FC397D65F}" srcOrd="5" destOrd="0" presId="urn:microsoft.com/office/officeart/2008/layout/LinedList"/>
    <dgm:cxn modelId="{51240123-E485-4DEA-8B6A-7381D337FD09}" type="presParOf" srcId="{A8CD4D4E-B26A-4122-A9EE-7C5FC397D65F}" destId="{663EACA3-A6B9-41AF-9D1D-46422B5BEA24}" srcOrd="0" destOrd="0" presId="urn:microsoft.com/office/officeart/2008/layout/LinedList"/>
    <dgm:cxn modelId="{EC2FB4D2-BCB1-41E0-ADCF-8D7106B64E96}" type="presParOf" srcId="{A8CD4D4E-B26A-4122-A9EE-7C5FC397D65F}" destId="{A1FD684B-4018-4DA8-A7D6-094ED51A3E70}" srcOrd="1" destOrd="0" presId="urn:microsoft.com/office/officeart/2008/layout/LinedList"/>
    <dgm:cxn modelId="{C95AD40C-6499-4457-8500-B9FEF6218CDE}" type="presParOf" srcId="{B7EE3AD4-7473-4EC8-8DD1-23249E4D1809}" destId="{F474A150-B0BD-4B56-A044-D5B05CE57C2C}" srcOrd="6" destOrd="0" presId="urn:microsoft.com/office/officeart/2008/layout/LinedList"/>
    <dgm:cxn modelId="{9776A7E0-1394-4DD0-AD20-6E3B694CEAF8}" type="presParOf" srcId="{B7EE3AD4-7473-4EC8-8DD1-23249E4D1809}" destId="{82DB90FF-30E1-4672-BA4C-A8205DF647B4}" srcOrd="7" destOrd="0" presId="urn:microsoft.com/office/officeart/2008/layout/LinedList"/>
    <dgm:cxn modelId="{6F349EF9-B66E-4548-B406-3EA643434515}" type="presParOf" srcId="{82DB90FF-30E1-4672-BA4C-A8205DF647B4}" destId="{C5609C7E-5E80-4DF0-B573-0588AAB9EC58}" srcOrd="0" destOrd="0" presId="urn:microsoft.com/office/officeart/2008/layout/LinedList"/>
    <dgm:cxn modelId="{B7079D45-5C33-403E-A712-1FEA143707EA}" type="presParOf" srcId="{82DB90FF-30E1-4672-BA4C-A8205DF647B4}" destId="{F1AA797F-7630-479F-BDA7-1FCEFE379CC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11627-5463-4318-BB5C-757855CEF8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3D29199-657F-4E2C-AE6B-62A7A82F8D02}">
      <dgm:prSet/>
      <dgm:spPr/>
      <dgm:t>
        <a:bodyPr/>
        <a:lstStyle/>
        <a:p>
          <a:pPr>
            <a:lnSpc>
              <a:spcPct val="100000"/>
            </a:lnSpc>
          </a:pPr>
          <a:r>
            <a:rPr lang="en-US" dirty="0"/>
            <a:t>Determine if your player is Wi-Fi enabled.</a:t>
          </a:r>
        </a:p>
      </dgm:t>
    </dgm:pt>
    <dgm:pt modelId="{16E5DAC3-11C9-4A1E-9C47-20DAD21DCD04}" type="parTrans" cxnId="{D67C7F36-BA74-489E-AABC-4C7B8BEC6308}">
      <dgm:prSet/>
      <dgm:spPr/>
      <dgm:t>
        <a:bodyPr/>
        <a:lstStyle/>
        <a:p>
          <a:endParaRPr lang="en-US"/>
        </a:p>
      </dgm:t>
    </dgm:pt>
    <dgm:pt modelId="{03DC826B-55B3-4416-A20B-07D573F884B4}" type="sibTrans" cxnId="{D67C7F36-BA74-489E-AABC-4C7B8BEC6308}">
      <dgm:prSet/>
      <dgm:spPr/>
      <dgm:t>
        <a:bodyPr/>
        <a:lstStyle/>
        <a:p>
          <a:endParaRPr lang="en-US"/>
        </a:p>
      </dgm:t>
    </dgm:pt>
    <dgm:pt modelId="{D475979C-770D-46BB-BB2A-A54A982D3346}">
      <dgm:prSet/>
      <dgm:spPr/>
      <dgm:t>
        <a:bodyPr/>
        <a:lstStyle/>
        <a:p>
          <a:pPr>
            <a:lnSpc>
              <a:spcPct val="100000"/>
            </a:lnSpc>
          </a:pPr>
          <a:r>
            <a:rPr lang="en-US" dirty="0"/>
            <a:t>Press Info key on 4M to hear firmware version.</a:t>
          </a:r>
        </a:p>
      </dgm:t>
    </dgm:pt>
    <dgm:pt modelId="{75BC83FB-1DE1-4140-AEAC-480F8EFF9098}" type="parTrans" cxnId="{D9C04474-8C42-41DE-B3F5-33A22AC6C4D1}">
      <dgm:prSet/>
      <dgm:spPr/>
      <dgm:t>
        <a:bodyPr/>
        <a:lstStyle/>
        <a:p>
          <a:endParaRPr lang="en-US"/>
        </a:p>
      </dgm:t>
    </dgm:pt>
    <dgm:pt modelId="{2B50D030-7ED1-4BED-B374-1E7D00A463A1}" type="sibTrans" cxnId="{D9C04474-8C42-41DE-B3F5-33A22AC6C4D1}">
      <dgm:prSet/>
      <dgm:spPr/>
      <dgm:t>
        <a:bodyPr/>
        <a:lstStyle/>
        <a:p>
          <a:endParaRPr lang="en-US"/>
        </a:p>
      </dgm:t>
    </dgm:pt>
    <dgm:pt modelId="{C59E6034-3DBE-44AF-B2AD-CA44FD63BDA1}">
      <dgm:prSet/>
      <dgm:spPr/>
      <dgm:t>
        <a:bodyPr/>
        <a:lstStyle/>
        <a:p>
          <a:pPr>
            <a:lnSpc>
              <a:spcPct val="100000"/>
            </a:lnSpc>
          </a:pPr>
          <a:r>
            <a:rPr lang="en-US" dirty="0"/>
            <a:t>Contact help@celalibrary.ca</a:t>
          </a:r>
        </a:p>
      </dgm:t>
    </dgm:pt>
    <dgm:pt modelId="{0E5ED5BA-DEAE-4E58-8BB1-D8802113B494}" type="parTrans" cxnId="{BDF73273-C251-4BE4-BEBA-58218C482AAC}">
      <dgm:prSet/>
      <dgm:spPr/>
      <dgm:t>
        <a:bodyPr/>
        <a:lstStyle/>
        <a:p>
          <a:endParaRPr lang="en-US"/>
        </a:p>
      </dgm:t>
    </dgm:pt>
    <dgm:pt modelId="{6CE199C9-706C-4AB0-8FCE-DCB03DCE13E2}" type="sibTrans" cxnId="{BDF73273-C251-4BE4-BEBA-58218C482AAC}">
      <dgm:prSet/>
      <dgm:spPr/>
      <dgm:t>
        <a:bodyPr/>
        <a:lstStyle/>
        <a:p>
          <a:endParaRPr lang="en-US"/>
        </a:p>
      </dgm:t>
    </dgm:pt>
    <dgm:pt modelId="{70BB1329-E540-4492-A74E-10766A6402D9}" type="pres">
      <dgm:prSet presAssocID="{35C11627-5463-4318-BB5C-757855CEF81D}" presName="root" presStyleCnt="0">
        <dgm:presLayoutVars>
          <dgm:dir/>
          <dgm:resizeHandles val="exact"/>
        </dgm:presLayoutVars>
      </dgm:prSet>
      <dgm:spPr/>
    </dgm:pt>
    <dgm:pt modelId="{15D3E56E-6A9C-437E-875E-C222F2CF44B2}" type="pres">
      <dgm:prSet presAssocID="{E3D29199-657F-4E2C-AE6B-62A7A82F8D02}" presName="compNode" presStyleCnt="0"/>
      <dgm:spPr/>
    </dgm:pt>
    <dgm:pt modelId="{A04CE193-1867-4F42-976D-F8C9333E0B3A}" type="pres">
      <dgm:prSet presAssocID="{E3D29199-657F-4E2C-AE6B-62A7A82F8D02}" presName="bgRect" presStyleLbl="bgShp" presStyleIdx="0" presStyleCnt="3"/>
      <dgm:spPr/>
    </dgm:pt>
    <dgm:pt modelId="{EA64D999-C140-4609-9937-336FB65936C4}" type="pres">
      <dgm:prSet presAssocID="{E3D29199-657F-4E2C-AE6B-62A7A82F8D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Fi"/>
        </a:ext>
      </dgm:extLst>
    </dgm:pt>
    <dgm:pt modelId="{67E3916D-3469-4D59-8E92-B10937D0251F}" type="pres">
      <dgm:prSet presAssocID="{E3D29199-657F-4E2C-AE6B-62A7A82F8D02}" presName="spaceRect" presStyleCnt="0"/>
      <dgm:spPr/>
    </dgm:pt>
    <dgm:pt modelId="{118ECA8C-B0A2-40B1-8B0B-86E56F11E42B}" type="pres">
      <dgm:prSet presAssocID="{E3D29199-657F-4E2C-AE6B-62A7A82F8D02}" presName="parTx" presStyleLbl="revTx" presStyleIdx="0" presStyleCnt="3">
        <dgm:presLayoutVars>
          <dgm:chMax val="0"/>
          <dgm:chPref val="0"/>
        </dgm:presLayoutVars>
      </dgm:prSet>
      <dgm:spPr/>
    </dgm:pt>
    <dgm:pt modelId="{05AD5B8E-AAEA-4F80-A1B5-6BC3005828D4}" type="pres">
      <dgm:prSet presAssocID="{03DC826B-55B3-4416-A20B-07D573F884B4}" presName="sibTrans" presStyleCnt="0"/>
      <dgm:spPr/>
    </dgm:pt>
    <dgm:pt modelId="{63ABAC7A-140A-4B0D-8840-618A7BFC29A2}" type="pres">
      <dgm:prSet presAssocID="{D475979C-770D-46BB-BB2A-A54A982D3346}" presName="compNode" presStyleCnt="0"/>
      <dgm:spPr/>
    </dgm:pt>
    <dgm:pt modelId="{AE382533-33E8-4106-B948-714339B8C1E8}" type="pres">
      <dgm:prSet presAssocID="{D475979C-770D-46BB-BB2A-A54A982D3346}" presName="bgRect" presStyleLbl="bgShp" presStyleIdx="1" presStyleCnt="3"/>
      <dgm:spPr/>
    </dgm:pt>
    <dgm:pt modelId="{D7A51639-5F85-4A82-96AA-890F52053AAC}" type="pres">
      <dgm:prSet presAssocID="{D475979C-770D-46BB-BB2A-A54A982D334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A1D088EE-6117-4A52-A81B-D2DD06B24D78}" type="pres">
      <dgm:prSet presAssocID="{D475979C-770D-46BB-BB2A-A54A982D3346}" presName="spaceRect" presStyleCnt="0"/>
      <dgm:spPr/>
    </dgm:pt>
    <dgm:pt modelId="{7DA13F81-5F61-49E9-B5DD-EA26F1146F2F}" type="pres">
      <dgm:prSet presAssocID="{D475979C-770D-46BB-BB2A-A54A982D3346}" presName="parTx" presStyleLbl="revTx" presStyleIdx="1" presStyleCnt="3">
        <dgm:presLayoutVars>
          <dgm:chMax val="0"/>
          <dgm:chPref val="0"/>
        </dgm:presLayoutVars>
      </dgm:prSet>
      <dgm:spPr/>
    </dgm:pt>
    <dgm:pt modelId="{009332DD-AE24-49B5-BB73-BC613ED34FA2}" type="pres">
      <dgm:prSet presAssocID="{2B50D030-7ED1-4BED-B374-1E7D00A463A1}" presName="sibTrans" presStyleCnt="0"/>
      <dgm:spPr/>
    </dgm:pt>
    <dgm:pt modelId="{E6DA5CD1-116A-4F5B-93EE-E96C31B23178}" type="pres">
      <dgm:prSet presAssocID="{C59E6034-3DBE-44AF-B2AD-CA44FD63BDA1}" presName="compNode" presStyleCnt="0"/>
      <dgm:spPr/>
    </dgm:pt>
    <dgm:pt modelId="{9B28769C-945B-4264-A87B-11579C679493}" type="pres">
      <dgm:prSet presAssocID="{C59E6034-3DBE-44AF-B2AD-CA44FD63BDA1}" presName="bgRect" presStyleLbl="bgShp" presStyleIdx="2" presStyleCnt="3"/>
      <dgm:spPr/>
    </dgm:pt>
    <dgm:pt modelId="{116E9BBB-18C2-461A-800B-8216FF04E742}" type="pres">
      <dgm:prSet presAssocID="{C59E6034-3DBE-44AF-B2AD-CA44FD63BD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5E723F01-F9E3-4719-9FD4-DA05395EDFAD}" type="pres">
      <dgm:prSet presAssocID="{C59E6034-3DBE-44AF-B2AD-CA44FD63BDA1}" presName="spaceRect" presStyleCnt="0"/>
      <dgm:spPr/>
    </dgm:pt>
    <dgm:pt modelId="{01CE5288-EA41-4B07-8D15-3F777209DF47}" type="pres">
      <dgm:prSet presAssocID="{C59E6034-3DBE-44AF-B2AD-CA44FD63BDA1}" presName="parTx" presStyleLbl="revTx" presStyleIdx="2" presStyleCnt="3">
        <dgm:presLayoutVars>
          <dgm:chMax val="0"/>
          <dgm:chPref val="0"/>
        </dgm:presLayoutVars>
      </dgm:prSet>
      <dgm:spPr/>
    </dgm:pt>
  </dgm:ptLst>
  <dgm:cxnLst>
    <dgm:cxn modelId="{D67C7F36-BA74-489E-AABC-4C7B8BEC6308}" srcId="{35C11627-5463-4318-BB5C-757855CEF81D}" destId="{E3D29199-657F-4E2C-AE6B-62A7A82F8D02}" srcOrd="0" destOrd="0" parTransId="{16E5DAC3-11C9-4A1E-9C47-20DAD21DCD04}" sibTransId="{03DC826B-55B3-4416-A20B-07D573F884B4}"/>
    <dgm:cxn modelId="{BDF73273-C251-4BE4-BEBA-58218C482AAC}" srcId="{35C11627-5463-4318-BB5C-757855CEF81D}" destId="{C59E6034-3DBE-44AF-B2AD-CA44FD63BDA1}" srcOrd="2" destOrd="0" parTransId="{0E5ED5BA-DEAE-4E58-8BB1-D8802113B494}" sibTransId="{6CE199C9-706C-4AB0-8FCE-DCB03DCE13E2}"/>
    <dgm:cxn modelId="{D9C04474-8C42-41DE-B3F5-33A22AC6C4D1}" srcId="{35C11627-5463-4318-BB5C-757855CEF81D}" destId="{D475979C-770D-46BB-BB2A-A54A982D3346}" srcOrd="1" destOrd="0" parTransId="{75BC83FB-1DE1-4140-AEAC-480F8EFF9098}" sibTransId="{2B50D030-7ED1-4BED-B374-1E7D00A463A1}"/>
    <dgm:cxn modelId="{570A9F7A-289C-4511-90B2-A0BCEE1F4592}" type="presOf" srcId="{C59E6034-3DBE-44AF-B2AD-CA44FD63BDA1}" destId="{01CE5288-EA41-4B07-8D15-3F777209DF47}" srcOrd="0" destOrd="0" presId="urn:microsoft.com/office/officeart/2018/2/layout/IconVerticalSolidList"/>
    <dgm:cxn modelId="{5EFE33AC-3E60-4974-B112-3F8139630F26}" type="presOf" srcId="{E3D29199-657F-4E2C-AE6B-62A7A82F8D02}" destId="{118ECA8C-B0A2-40B1-8B0B-86E56F11E42B}" srcOrd="0" destOrd="0" presId="urn:microsoft.com/office/officeart/2018/2/layout/IconVerticalSolidList"/>
    <dgm:cxn modelId="{75B593B1-0BD5-4435-AEB5-7FAEF8020A81}" type="presOf" srcId="{35C11627-5463-4318-BB5C-757855CEF81D}" destId="{70BB1329-E540-4492-A74E-10766A6402D9}" srcOrd="0" destOrd="0" presId="urn:microsoft.com/office/officeart/2018/2/layout/IconVerticalSolidList"/>
    <dgm:cxn modelId="{35D11DF9-7D73-4845-AD3D-0DF0291567BA}" type="presOf" srcId="{D475979C-770D-46BB-BB2A-A54A982D3346}" destId="{7DA13F81-5F61-49E9-B5DD-EA26F1146F2F}" srcOrd="0" destOrd="0" presId="urn:microsoft.com/office/officeart/2018/2/layout/IconVerticalSolidList"/>
    <dgm:cxn modelId="{91F2BDAD-5663-49AF-ABC7-F3D49B17036B}" type="presParOf" srcId="{70BB1329-E540-4492-A74E-10766A6402D9}" destId="{15D3E56E-6A9C-437E-875E-C222F2CF44B2}" srcOrd="0" destOrd="0" presId="urn:microsoft.com/office/officeart/2018/2/layout/IconVerticalSolidList"/>
    <dgm:cxn modelId="{2F3BC2B0-0E09-4B7B-AD22-00543B5679F6}" type="presParOf" srcId="{15D3E56E-6A9C-437E-875E-C222F2CF44B2}" destId="{A04CE193-1867-4F42-976D-F8C9333E0B3A}" srcOrd="0" destOrd="0" presId="urn:microsoft.com/office/officeart/2018/2/layout/IconVerticalSolidList"/>
    <dgm:cxn modelId="{0181C172-97FC-46AD-8425-18AB33856E42}" type="presParOf" srcId="{15D3E56E-6A9C-437E-875E-C222F2CF44B2}" destId="{EA64D999-C140-4609-9937-336FB65936C4}" srcOrd="1" destOrd="0" presId="urn:microsoft.com/office/officeart/2018/2/layout/IconVerticalSolidList"/>
    <dgm:cxn modelId="{D842C783-C4F7-4879-937B-02C0A37BDE9B}" type="presParOf" srcId="{15D3E56E-6A9C-437E-875E-C222F2CF44B2}" destId="{67E3916D-3469-4D59-8E92-B10937D0251F}" srcOrd="2" destOrd="0" presId="urn:microsoft.com/office/officeart/2018/2/layout/IconVerticalSolidList"/>
    <dgm:cxn modelId="{6BB71ED9-459D-485E-8E62-6250DBEB1779}" type="presParOf" srcId="{15D3E56E-6A9C-437E-875E-C222F2CF44B2}" destId="{118ECA8C-B0A2-40B1-8B0B-86E56F11E42B}" srcOrd="3" destOrd="0" presId="urn:microsoft.com/office/officeart/2018/2/layout/IconVerticalSolidList"/>
    <dgm:cxn modelId="{498BDFC0-120A-4A24-9AFE-F766C3333D90}" type="presParOf" srcId="{70BB1329-E540-4492-A74E-10766A6402D9}" destId="{05AD5B8E-AAEA-4F80-A1B5-6BC3005828D4}" srcOrd="1" destOrd="0" presId="urn:microsoft.com/office/officeart/2018/2/layout/IconVerticalSolidList"/>
    <dgm:cxn modelId="{D60EB78A-923B-4B74-B2B6-F9AD3F338E26}" type="presParOf" srcId="{70BB1329-E540-4492-A74E-10766A6402D9}" destId="{63ABAC7A-140A-4B0D-8840-618A7BFC29A2}" srcOrd="2" destOrd="0" presId="urn:microsoft.com/office/officeart/2018/2/layout/IconVerticalSolidList"/>
    <dgm:cxn modelId="{DB1906DE-7406-45E2-AE2F-4DAFC3D3CE60}" type="presParOf" srcId="{63ABAC7A-140A-4B0D-8840-618A7BFC29A2}" destId="{AE382533-33E8-4106-B948-714339B8C1E8}" srcOrd="0" destOrd="0" presId="urn:microsoft.com/office/officeart/2018/2/layout/IconVerticalSolidList"/>
    <dgm:cxn modelId="{E8B5EDE8-782B-4343-BFBC-38D600BD2DB6}" type="presParOf" srcId="{63ABAC7A-140A-4B0D-8840-618A7BFC29A2}" destId="{D7A51639-5F85-4A82-96AA-890F52053AAC}" srcOrd="1" destOrd="0" presId="urn:microsoft.com/office/officeart/2018/2/layout/IconVerticalSolidList"/>
    <dgm:cxn modelId="{E7C034A9-B9D7-40FF-88DE-6820A1306DE1}" type="presParOf" srcId="{63ABAC7A-140A-4B0D-8840-618A7BFC29A2}" destId="{A1D088EE-6117-4A52-A81B-D2DD06B24D78}" srcOrd="2" destOrd="0" presId="urn:microsoft.com/office/officeart/2018/2/layout/IconVerticalSolidList"/>
    <dgm:cxn modelId="{77890BFE-A1E2-4921-A2FE-3D131DE821A1}" type="presParOf" srcId="{63ABAC7A-140A-4B0D-8840-618A7BFC29A2}" destId="{7DA13F81-5F61-49E9-B5DD-EA26F1146F2F}" srcOrd="3" destOrd="0" presId="urn:microsoft.com/office/officeart/2018/2/layout/IconVerticalSolidList"/>
    <dgm:cxn modelId="{5CA6F103-D102-41CF-8E44-689B7B7BC638}" type="presParOf" srcId="{70BB1329-E540-4492-A74E-10766A6402D9}" destId="{009332DD-AE24-49B5-BB73-BC613ED34FA2}" srcOrd="3" destOrd="0" presId="urn:microsoft.com/office/officeart/2018/2/layout/IconVerticalSolidList"/>
    <dgm:cxn modelId="{FE68C199-B9CB-476D-A00E-5A309E59BED3}" type="presParOf" srcId="{70BB1329-E540-4492-A74E-10766A6402D9}" destId="{E6DA5CD1-116A-4F5B-93EE-E96C31B23178}" srcOrd="4" destOrd="0" presId="urn:microsoft.com/office/officeart/2018/2/layout/IconVerticalSolidList"/>
    <dgm:cxn modelId="{F01BE8CA-D2EC-45DF-93F1-7EDA56C2260D}" type="presParOf" srcId="{E6DA5CD1-116A-4F5B-93EE-E96C31B23178}" destId="{9B28769C-945B-4264-A87B-11579C679493}" srcOrd="0" destOrd="0" presId="urn:microsoft.com/office/officeart/2018/2/layout/IconVerticalSolidList"/>
    <dgm:cxn modelId="{EEB1B7A6-C5DA-489B-8A62-742C0A0AB161}" type="presParOf" srcId="{E6DA5CD1-116A-4F5B-93EE-E96C31B23178}" destId="{116E9BBB-18C2-461A-800B-8216FF04E742}" srcOrd="1" destOrd="0" presId="urn:microsoft.com/office/officeart/2018/2/layout/IconVerticalSolidList"/>
    <dgm:cxn modelId="{0B3DC653-9981-42AD-A7AC-DA3E84823769}" type="presParOf" srcId="{E6DA5CD1-116A-4F5B-93EE-E96C31B23178}" destId="{5E723F01-F9E3-4719-9FD4-DA05395EDFAD}" srcOrd="2" destOrd="0" presId="urn:microsoft.com/office/officeart/2018/2/layout/IconVerticalSolidList"/>
    <dgm:cxn modelId="{3B906D6F-2E82-45C8-879E-6CCB0A32DEB1}" type="presParOf" srcId="{E6DA5CD1-116A-4F5B-93EE-E96C31B23178}" destId="{01CE5288-EA41-4B07-8D15-3F777209DF47}"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115AF-69C7-407E-A7C5-72AEA772DB79}">
      <dsp:nvSpPr>
        <dsp:cNvPr id="0" name=""/>
        <dsp:cNvSpPr/>
      </dsp:nvSpPr>
      <dsp:spPr>
        <a:xfrm>
          <a:off x="6991676" y="2949523"/>
          <a:ext cx="672777" cy="1285182"/>
        </a:xfrm>
        <a:custGeom>
          <a:avLst/>
          <a:gdLst/>
          <a:ahLst/>
          <a:cxnLst/>
          <a:rect l="0" t="0" r="0" b="0"/>
          <a:pathLst>
            <a:path>
              <a:moveTo>
                <a:pt x="0" y="0"/>
              </a:moveTo>
              <a:lnTo>
                <a:pt x="364912" y="0"/>
              </a:lnTo>
              <a:lnTo>
                <a:pt x="364912" y="1285182"/>
              </a:lnTo>
              <a:lnTo>
                <a:pt x="672777" y="12851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4908EE-E55C-4E86-9451-E02F3BE5D3A8}">
      <dsp:nvSpPr>
        <dsp:cNvPr id="0" name=""/>
        <dsp:cNvSpPr/>
      </dsp:nvSpPr>
      <dsp:spPr>
        <a:xfrm>
          <a:off x="6991676" y="1569719"/>
          <a:ext cx="672777" cy="1379804"/>
        </a:xfrm>
        <a:custGeom>
          <a:avLst/>
          <a:gdLst/>
          <a:ahLst/>
          <a:cxnLst/>
          <a:rect l="0" t="0" r="0" b="0"/>
          <a:pathLst>
            <a:path>
              <a:moveTo>
                <a:pt x="0" y="1379804"/>
              </a:moveTo>
              <a:lnTo>
                <a:pt x="364912" y="1379804"/>
              </a:lnTo>
              <a:lnTo>
                <a:pt x="364912" y="0"/>
              </a:lnTo>
              <a:lnTo>
                <a:pt x="67277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2D5BB-B368-4F12-8E4A-D06F99932BFD}">
      <dsp:nvSpPr>
        <dsp:cNvPr id="0" name=""/>
        <dsp:cNvSpPr/>
      </dsp:nvSpPr>
      <dsp:spPr>
        <a:xfrm>
          <a:off x="3354343" y="2903803"/>
          <a:ext cx="558682" cy="91440"/>
        </a:xfrm>
        <a:custGeom>
          <a:avLst/>
          <a:gdLst/>
          <a:ahLst/>
          <a:cxnLst/>
          <a:rect l="0" t="0" r="0" b="0"/>
          <a:pathLst>
            <a:path>
              <a:moveTo>
                <a:pt x="0" y="50292"/>
              </a:moveTo>
              <a:lnTo>
                <a:pt x="250817" y="50292"/>
              </a:lnTo>
              <a:lnTo>
                <a:pt x="250817" y="45720"/>
              </a:lnTo>
              <a:lnTo>
                <a:pt x="55868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F3F72C-DF7D-472A-82A6-806B39E6C494}">
      <dsp:nvSpPr>
        <dsp:cNvPr id="0" name=""/>
        <dsp:cNvSpPr/>
      </dsp:nvSpPr>
      <dsp:spPr>
        <a:xfrm>
          <a:off x="369" y="2465423"/>
          <a:ext cx="3353974" cy="9773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Choose DAISY audio (Direct to player) format  </a:t>
          </a:r>
          <a:endParaRPr lang="en-CA" sz="2100" kern="1200" dirty="0"/>
        </a:p>
      </dsp:txBody>
      <dsp:txXfrm>
        <a:off x="369" y="2465423"/>
        <a:ext cx="3353974" cy="977346"/>
      </dsp:txXfrm>
    </dsp:sp>
    <dsp:sp modelId="{16C00022-67B3-4E25-B2B5-186DE231C0E6}">
      <dsp:nvSpPr>
        <dsp:cNvPr id="0" name=""/>
        <dsp:cNvSpPr/>
      </dsp:nvSpPr>
      <dsp:spPr>
        <a:xfrm>
          <a:off x="3913026" y="2480029"/>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loads onto Direct to Player bookshelf</a:t>
          </a:r>
          <a:endParaRPr lang="en-CA" sz="2100" kern="1200" dirty="0"/>
        </a:p>
      </dsp:txBody>
      <dsp:txXfrm>
        <a:off x="3913026" y="2480029"/>
        <a:ext cx="3078650" cy="938988"/>
      </dsp:txXfrm>
    </dsp:sp>
    <dsp:sp modelId="{383DDA63-9DEC-4B14-B898-93988CCDAC4D}">
      <dsp:nvSpPr>
        <dsp:cNvPr id="0" name=""/>
        <dsp:cNvSpPr/>
      </dsp:nvSpPr>
      <dsp:spPr>
        <a:xfrm>
          <a:off x="7664454" y="1100225"/>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appears on </a:t>
          </a:r>
          <a:r>
            <a:rPr lang="en-US" sz="2100" kern="1200" dirty="0" err="1"/>
            <a:t>EasyReader</a:t>
          </a:r>
          <a:r>
            <a:rPr lang="en-US" sz="2100" kern="1200" dirty="0"/>
            <a:t> app</a:t>
          </a:r>
          <a:endParaRPr lang="en-CA" sz="2100" kern="1200" dirty="0"/>
        </a:p>
      </dsp:txBody>
      <dsp:txXfrm>
        <a:off x="7664454" y="1100225"/>
        <a:ext cx="3078650" cy="938988"/>
      </dsp:txXfrm>
    </dsp:sp>
    <dsp:sp modelId="{FA6AC09F-74D7-49EA-941C-67BF79809761}">
      <dsp:nvSpPr>
        <dsp:cNvPr id="0" name=""/>
        <dsp:cNvSpPr/>
      </dsp:nvSpPr>
      <dsp:spPr>
        <a:xfrm>
          <a:off x="7664454" y="3765211"/>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Can be loaded onto Envoy Connect</a:t>
          </a:r>
          <a:endParaRPr lang="en-CA" sz="2100" kern="1200" dirty="0"/>
        </a:p>
      </dsp:txBody>
      <dsp:txXfrm>
        <a:off x="7664454" y="3765211"/>
        <a:ext cx="3078650" cy="938988"/>
      </dsp:txXfrm>
    </dsp:sp>
    <dsp:sp modelId="{B1BB1D26-5C18-41A0-B70A-09CC3BD52BED}">
      <dsp:nvSpPr>
        <dsp:cNvPr id="0" name=""/>
        <dsp:cNvSpPr/>
      </dsp:nvSpPr>
      <dsp:spPr>
        <a:xfrm>
          <a:off x="7664823" y="2373004"/>
          <a:ext cx="3078650" cy="9389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Title appears on Stratus or Stream player</a:t>
          </a:r>
          <a:endParaRPr lang="en-CA" sz="2100" kern="1200" dirty="0"/>
        </a:p>
      </dsp:txBody>
      <dsp:txXfrm>
        <a:off x="7664823" y="2373004"/>
        <a:ext cx="3078650" cy="938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06EF9-CA42-4411-848B-C76E7A42F9AF}">
      <dsp:nvSpPr>
        <dsp:cNvPr id="0" name=""/>
        <dsp:cNvSpPr/>
      </dsp:nvSpPr>
      <dsp:spPr>
        <a:xfrm>
          <a:off x="0" y="0"/>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 Visit celalibrary.ca</a:t>
          </a:r>
        </a:p>
      </dsp:txBody>
      <dsp:txXfrm>
        <a:off x="42236" y="42236"/>
        <a:ext cx="5300328" cy="780743"/>
      </dsp:txXfrm>
    </dsp:sp>
    <dsp:sp modelId="{8DE9FC84-02D7-423F-8D17-8C780426362C}">
      <dsp:nvSpPr>
        <dsp:cNvPr id="0" name=""/>
        <dsp:cNvSpPr/>
      </dsp:nvSpPr>
      <dsp:spPr>
        <a:xfrm>
          <a:off x="0" y="916199"/>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2. Log into your main CELA account</a:t>
          </a:r>
        </a:p>
      </dsp:txBody>
      <dsp:txXfrm>
        <a:off x="42236" y="958435"/>
        <a:ext cx="5300328" cy="780743"/>
      </dsp:txXfrm>
    </dsp:sp>
    <dsp:sp modelId="{773C2811-C68A-44E8-B076-539A2B74D33A}">
      <dsp:nvSpPr>
        <dsp:cNvPr id="0" name=""/>
        <dsp:cNvSpPr/>
      </dsp:nvSpPr>
      <dsp:spPr>
        <a:xfrm>
          <a:off x="0" y="1830374"/>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Find books or magazine issues</a:t>
          </a:r>
        </a:p>
      </dsp:txBody>
      <dsp:txXfrm>
        <a:off x="42236" y="1872610"/>
        <a:ext cx="5300328" cy="780743"/>
      </dsp:txXfrm>
    </dsp:sp>
    <dsp:sp modelId="{01C841AA-8357-4731-BF2B-236C94DF8910}">
      <dsp:nvSpPr>
        <dsp:cNvPr id="0" name=""/>
        <dsp:cNvSpPr/>
      </dsp:nvSpPr>
      <dsp:spPr>
        <a:xfrm>
          <a:off x="0" y="2744549"/>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4. Choose format: DAISY audio (Direct to player)</a:t>
          </a:r>
        </a:p>
      </dsp:txBody>
      <dsp:txXfrm>
        <a:off x="42236" y="2786785"/>
        <a:ext cx="5300328" cy="780743"/>
      </dsp:txXfrm>
    </dsp:sp>
    <dsp:sp modelId="{FADCFE82-6FBD-483E-A8CC-FDE15F33ADC5}">
      <dsp:nvSpPr>
        <dsp:cNvPr id="0" name=""/>
        <dsp:cNvSpPr/>
      </dsp:nvSpPr>
      <dsp:spPr>
        <a:xfrm>
          <a:off x="0" y="3658724"/>
          <a:ext cx="5384800" cy="8652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5. Item on Direct to player bookshelf</a:t>
          </a:r>
        </a:p>
      </dsp:txBody>
      <dsp:txXfrm>
        <a:off x="42236" y="3700960"/>
        <a:ext cx="5300328" cy="780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32956-58BC-489E-8F3F-DF14502AEC84}">
      <dsp:nvSpPr>
        <dsp:cNvPr id="0" name=""/>
        <dsp:cNvSpPr/>
      </dsp:nvSpPr>
      <dsp:spPr>
        <a:xfrm>
          <a:off x="0" y="0"/>
          <a:ext cx="6715760" cy="0"/>
        </a:xfrm>
        <a:prstGeom prst="line">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C2ACC-CD58-4740-94FB-AD3F9C8C6242}">
      <dsp:nvSpPr>
        <dsp:cNvPr id="0" name=""/>
        <dsp:cNvSpPr/>
      </dsp:nvSpPr>
      <dsp:spPr>
        <a:xfrm>
          <a:off x="0" y="0"/>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Libraries may add the app to multiple devices</a:t>
          </a:r>
        </a:p>
      </dsp:txBody>
      <dsp:txXfrm>
        <a:off x="0" y="0"/>
        <a:ext cx="6715760" cy="1131490"/>
      </dsp:txXfrm>
    </dsp:sp>
    <dsp:sp modelId="{E9D13215-F740-42A2-987B-84C619210CD1}">
      <dsp:nvSpPr>
        <dsp:cNvPr id="0" name=""/>
        <dsp:cNvSpPr/>
      </dsp:nvSpPr>
      <dsp:spPr>
        <a:xfrm>
          <a:off x="0" y="1131490"/>
          <a:ext cx="6715760" cy="0"/>
        </a:xfrm>
        <a:prstGeom prst="line">
          <a:avLst/>
        </a:prstGeom>
        <a:solidFill>
          <a:schemeClr val="accent1">
            <a:alpha val="90000"/>
            <a:hueOff val="0"/>
            <a:satOff val="0"/>
            <a:lumOff val="0"/>
            <a:alphaOff val="-13333"/>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sp>
    <dsp:sp modelId="{C58EEA70-E4B0-4051-A146-DFEBC1CF398C}">
      <dsp:nvSpPr>
        <dsp:cNvPr id="0" name=""/>
        <dsp:cNvSpPr/>
      </dsp:nvSpPr>
      <dsp:spPr>
        <a:xfrm>
          <a:off x="0" y="1131490"/>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Bookshelf is shared and same books appear on every device with the app</a:t>
          </a:r>
        </a:p>
      </dsp:txBody>
      <dsp:txXfrm>
        <a:off x="0" y="1131490"/>
        <a:ext cx="6715760" cy="1131490"/>
      </dsp:txXfrm>
    </dsp:sp>
    <dsp:sp modelId="{EF300208-97E1-4115-83A0-5EF1BCDA8BED}">
      <dsp:nvSpPr>
        <dsp:cNvPr id="0" name=""/>
        <dsp:cNvSpPr/>
      </dsp:nvSpPr>
      <dsp:spPr>
        <a:xfrm>
          <a:off x="0" y="2262981"/>
          <a:ext cx="6715760" cy="0"/>
        </a:xfrm>
        <a:prstGeom prst="line">
          <a:avLst/>
        </a:prstGeom>
        <a:solidFill>
          <a:schemeClr val="accent1">
            <a:alpha val="90000"/>
            <a:hueOff val="0"/>
            <a:satOff val="0"/>
            <a:lumOff val="0"/>
            <a:alphaOff val="-26667"/>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sp>
    <dsp:sp modelId="{663EACA3-A6B9-41AF-9D1D-46422B5BEA24}">
      <dsp:nvSpPr>
        <dsp:cNvPr id="0" name=""/>
        <dsp:cNvSpPr/>
      </dsp:nvSpPr>
      <dsp:spPr>
        <a:xfrm>
          <a:off x="0" y="2262981"/>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Download title so can’t be deleted off of the device</a:t>
          </a:r>
        </a:p>
      </dsp:txBody>
      <dsp:txXfrm>
        <a:off x="0" y="2262981"/>
        <a:ext cx="6715760" cy="1131490"/>
      </dsp:txXfrm>
    </dsp:sp>
    <dsp:sp modelId="{F474A150-B0BD-4B56-A044-D5B05CE57C2C}">
      <dsp:nvSpPr>
        <dsp:cNvPr id="0" name=""/>
        <dsp:cNvSpPr/>
      </dsp:nvSpPr>
      <dsp:spPr>
        <a:xfrm>
          <a:off x="0" y="3394472"/>
          <a:ext cx="6715760" cy="0"/>
        </a:xfrm>
        <a:prstGeom prst="line">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C5609C7E-5E80-4DF0-B573-0588AAB9EC58}">
      <dsp:nvSpPr>
        <dsp:cNvPr id="0" name=""/>
        <dsp:cNvSpPr/>
      </dsp:nvSpPr>
      <dsp:spPr>
        <a:xfrm>
          <a:off x="0" y="3394472"/>
          <a:ext cx="671576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Only loan tablets to patrons with print disabilities</a:t>
          </a:r>
        </a:p>
      </dsp:txBody>
      <dsp:txXfrm>
        <a:off x="0" y="3394472"/>
        <a:ext cx="6715760" cy="1131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CE193-1867-4F42-976D-F8C9333E0B3A}">
      <dsp:nvSpPr>
        <dsp:cNvPr id="0" name=""/>
        <dsp:cNvSpPr/>
      </dsp:nvSpPr>
      <dsp:spPr>
        <a:xfrm>
          <a:off x="0" y="482"/>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4D999-C140-4609-9937-336FB65936C4}">
      <dsp:nvSpPr>
        <dsp:cNvPr id="0" name=""/>
        <dsp:cNvSpPr/>
      </dsp:nvSpPr>
      <dsp:spPr>
        <a:xfrm>
          <a:off x="341420" y="254431"/>
          <a:ext cx="620765" cy="620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8ECA8C-B0A2-40B1-8B0B-86E56F11E42B}">
      <dsp:nvSpPr>
        <dsp:cNvPr id="0" name=""/>
        <dsp:cNvSpPr/>
      </dsp:nvSpPr>
      <dsp:spPr>
        <a:xfrm>
          <a:off x="1303606" y="482"/>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Determine if your player is Wi-Fi enabled.</a:t>
          </a:r>
        </a:p>
      </dsp:txBody>
      <dsp:txXfrm>
        <a:off x="1303606" y="482"/>
        <a:ext cx="4083310" cy="1128663"/>
      </dsp:txXfrm>
    </dsp:sp>
    <dsp:sp modelId="{AE382533-33E8-4106-B948-714339B8C1E8}">
      <dsp:nvSpPr>
        <dsp:cNvPr id="0" name=""/>
        <dsp:cNvSpPr/>
      </dsp:nvSpPr>
      <dsp:spPr>
        <a:xfrm>
          <a:off x="0" y="1411312"/>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A51639-5F85-4A82-96AA-890F52053AAC}">
      <dsp:nvSpPr>
        <dsp:cNvPr id="0" name=""/>
        <dsp:cNvSpPr/>
      </dsp:nvSpPr>
      <dsp:spPr>
        <a:xfrm>
          <a:off x="341420" y="1665261"/>
          <a:ext cx="620765" cy="620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A13F81-5F61-49E9-B5DD-EA26F1146F2F}">
      <dsp:nvSpPr>
        <dsp:cNvPr id="0" name=""/>
        <dsp:cNvSpPr/>
      </dsp:nvSpPr>
      <dsp:spPr>
        <a:xfrm>
          <a:off x="1303606" y="1411312"/>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Press Info key on 4M to hear firmware version.</a:t>
          </a:r>
        </a:p>
      </dsp:txBody>
      <dsp:txXfrm>
        <a:off x="1303606" y="1411312"/>
        <a:ext cx="4083310" cy="1128663"/>
      </dsp:txXfrm>
    </dsp:sp>
    <dsp:sp modelId="{9B28769C-945B-4264-A87B-11579C679493}">
      <dsp:nvSpPr>
        <dsp:cNvPr id="0" name=""/>
        <dsp:cNvSpPr/>
      </dsp:nvSpPr>
      <dsp:spPr>
        <a:xfrm>
          <a:off x="0" y="2822141"/>
          <a:ext cx="5386917"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E9BBB-18C2-461A-800B-8216FF04E742}">
      <dsp:nvSpPr>
        <dsp:cNvPr id="0" name=""/>
        <dsp:cNvSpPr/>
      </dsp:nvSpPr>
      <dsp:spPr>
        <a:xfrm>
          <a:off x="341420" y="3076091"/>
          <a:ext cx="620765" cy="6207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E5288-EA41-4B07-8D15-3F777209DF47}">
      <dsp:nvSpPr>
        <dsp:cNvPr id="0" name=""/>
        <dsp:cNvSpPr/>
      </dsp:nvSpPr>
      <dsp:spPr>
        <a:xfrm>
          <a:off x="1303606" y="2822141"/>
          <a:ext cx="4083310"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1066800">
            <a:lnSpc>
              <a:spcPct val="100000"/>
            </a:lnSpc>
            <a:spcBef>
              <a:spcPct val="0"/>
            </a:spcBef>
            <a:spcAft>
              <a:spcPct val="35000"/>
            </a:spcAft>
            <a:buNone/>
          </a:pPr>
          <a:r>
            <a:rPr lang="en-US" sz="2400" kern="1200" dirty="0"/>
            <a:t>Contact help@celalibrary.ca</a:t>
          </a:r>
        </a:p>
      </dsp:txBody>
      <dsp:txXfrm>
        <a:off x="1303606" y="2822141"/>
        <a:ext cx="4083310" cy="112866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FF067-FB7B-4B78-93AB-A187F192DF62}" type="datetimeFigureOut">
              <a:rPr lang="en-CA" smtClean="0"/>
              <a:t>2025-04-15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D79CE-713A-4569-A52C-CA3FEA2234B8}" type="slidenum">
              <a:rPr lang="en-CA" smtClean="0"/>
              <a:t>‹#›</a:t>
            </a:fld>
            <a:endParaRPr lang="en-CA"/>
          </a:p>
        </p:txBody>
      </p:sp>
    </p:spTree>
    <p:extLst>
      <p:ext uri="{BB962C8B-B14F-4D97-AF65-F5344CB8AC3E}">
        <p14:creationId xmlns:p14="http://schemas.microsoft.com/office/powerpoint/2010/main" val="101632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7CD79CE-713A-4569-A52C-CA3FEA2234B8}" type="slidenum">
              <a:rPr lang="en-CA" smtClean="0"/>
              <a:t>1</a:t>
            </a:fld>
            <a:endParaRPr lang="en-CA"/>
          </a:p>
        </p:txBody>
      </p:sp>
    </p:spTree>
    <p:extLst>
      <p:ext uri="{BB962C8B-B14F-4D97-AF65-F5344CB8AC3E}">
        <p14:creationId xmlns:p14="http://schemas.microsoft.com/office/powerpoint/2010/main" val="3776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describe the most popular audiobook player options that play CELA’s books and magazines. </a:t>
            </a:r>
          </a:p>
        </p:txBody>
      </p:sp>
      <p:sp>
        <p:nvSpPr>
          <p:cNvPr id="4" name="Slide Number Placeholder 3"/>
          <p:cNvSpPr>
            <a:spLocks noGrp="1"/>
          </p:cNvSpPr>
          <p:nvPr>
            <p:ph type="sldNum" sz="quarter" idx="5"/>
          </p:nvPr>
        </p:nvSpPr>
        <p:spPr/>
        <p:txBody>
          <a:bodyPr/>
          <a:lstStyle/>
          <a:p>
            <a:fld id="{37CD79CE-713A-4569-A52C-CA3FEA2234B8}" type="slidenum">
              <a:rPr lang="en-CA" smtClean="0"/>
              <a:t>10</a:t>
            </a:fld>
            <a:endParaRPr lang="en-CA"/>
          </a:p>
        </p:txBody>
      </p:sp>
    </p:spTree>
    <p:extLst>
      <p:ext uri="{BB962C8B-B14F-4D97-AF65-F5344CB8AC3E}">
        <p14:creationId xmlns:p14="http://schemas.microsoft.com/office/powerpoint/2010/main" val="1247533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Envoy Connect device is another way for your patrons to access CELA books. </a:t>
            </a:r>
            <a:r>
              <a:rPr lang="en-CA" dirty="0"/>
              <a:t>Envoy Connect is an easy to use, portable, and affordable option for reading accessible audiobooks. it can be reloaded by downloading books or magazines directly from the patron’s CELA Direct to Player bookshelf with our software called, CELA Connect.</a:t>
            </a:r>
          </a:p>
          <a:p>
            <a:endParaRPr lang="en-CA" dirty="0">
              <a:ea typeface="Calibri"/>
              <a:cs typeface="Calibri"/>
            </a:endParaRPr>
          </a:p>
          <a:p>
            <a:r>
              <a:rPr lang="en-CA" dirty="0">
                <a:ea typeface="Calibri"/>
                <a:cs typeface="Calibri"/>
              </a:rPr>
              <a:t>Many public libraries are loaning out Envoy Connect devices and loading books for people with print disabilities. This option is becoming more popular with libraries who are seeking newer and less expensive ways to offer reading devices. </a:t>
            </a:r>
          </a:p>
        </p:txBody>
      </p:sp>
      <p:sp>
        <p:nvSpPr>
          <p:cNvPr id="4" name="Slide Number Placeholder 3"/>
          <p:cNvSpPr>
            <a:spLocks noGrp="1"/>
          </p:cNvSpPr>
          <p:nvPr>
            <p:ph type="sldNum" sz="quarter" idx="5"/>
          </p:nvPr>
        </p:nvSpPr>
        <p:spPr/>
        <p:txBody>
          <a:bodyPr/>
          <a:lstStyle/>
          <a:p>
            <a:fld id="{37CD79CE-713A-4569-A52C-CA3FEA2234B8}" type="slidenum">
              <a:rPr lang="en-CA" smtClean="0"/>
              <a:t>12</a:t>
            </a:fld>
            <a:endParaRPr lang="en-CA"/>
          </a:p>
        </p:txBody>
      </p:sp>
    </p:spTree>
    <p:extLst>
      <p:ext uri="{BB962C8B-B14F-4D97-AF65-F5344CB8AC3E}">
        <p14:creationId xmlns:p14="http://schemas.microsoft.com/office/powerpoint/2010/main" val="246114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A7A0B-43DA-D9EF-DBAF-69838F7B2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F8497-67D8-C2F8-2721-17DD8B37F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95DDF-64BC-31CE-8462-0267CE70B4C1}"/>
              </a:ext>
            </a:extLst>
          </p:cNvPr>
          <p:cNvSpPr>
            <a:spLocks noGrp="1"/>
          </p:cNvSpPr>
          <p:nvPr>
            <p:ph type="body" idx="1"/>
          </p:nvPr>
        </p:nvSpPr>
        <p:spPr/>
        <p:txBody>
          <a:bodyPr/>
          <a:lstStyle/>
          <a:p>
            <a:r>
              <a:rPr lang="en-CA" b="0" i="0" dirty="0">
                <a:solidFill>
                  <a:srgbClr val="212121"/>
                </a:solidFill>
                <a:effectLst/>
                <a:latin typeface="Arial" panose="020B0604020202020204" pitchFamily="34" charset="0"/>
              </a:rPr>
              <a:t>Before loading your players, you will need to choose books and/or magazines to add to your Direct to Player bookshelf. Select the format: </a:t>
            </a:r>
            <a:r>
              <a:rPr lang="en-CA" b="1" i="0" dirty="0">
                <a:solidFill>
                  <a:srgbClr val="212121"/>
                </a:solidFill>
                <a:effectLst/>
                <a:latin typeface="Arial" panose="020B0604020202020204" pitchFamily="34" charset="0"/>
              </a:rPr>
              <a:t>DAISY audio (Direct to Player)</a:t>
            </a:r>
            <a:r>
              <a:rPr lang="en-CA" b="0" i="0" dirty="0">
                <a:solidFill>
                  <a:srgbClr val="212121"/>
                </a:solidFill>
                <a:effectLst/>
                <a:latin typeface="Arial" panose="020B0604020202020204" pitchFamily="34" charset="0"/>
              </a:rPr>
              <a:t>. Wait a few minutes and go to "My account" and open your Direct to Player bookshelf to check that they have been added.</a:t>
            </a:r>
          </a:p>
          <a:p>
            <a:endParaRPr lang="en-CA" b="0" i="0" dirty="0">
              <a:solidFill>
                <a:srgbClr val="212121"/>
              </a:solidFill>
              <a:effectLst/>
              <a:latin typeface="Arial" panose="020B0604020202020204" pitchFamily="34" charset="0"/>
              <a:ea typeface="Calibri"/>
              <a:cs typeface="Calibri"/>
            </a:endParaRPr>
          </a:p>
          <a:p>
            <a:r>
              <a:rPr lang="en-CA" b="0" i="0" dirty="0">
                <a:solidFill>
                  <a:srgbClr val="212121"/>
                </a:solidFill>
                <a:effectLst/>
                <a:latin typeface="Arial" panose="020B0604020202020204" pitchFamily="34" charset="0"/>
                <a:ea typeface="Calibri"/>
                <a:cs typeface="Calibri"/>
              </a:rPr>
              <a:t>You can also receive an email letting you know when the book is on bookshelf. To set this up, go to My Account and select Communication preferences.</a:t>
            </a:r>
            <a:endParaRPr lang="en-CA" dirty="0">
              <a:ea typeface="Calibri"/>
              <a:cs typeface="Calibri"/>
            </a:endParaRPr>
          </a:p>
        </p:txBody>
      </p:sp>
      <p:sp>
        <p:nvSpPr>
          <p:cNvPr id="4" name="Slide Number Placeholder 3">
            <a:extLst>
              <a:ext uri="{FF2B5EF4-FFF2-40B4-BE49-F238E27FC236}">
                <a16:creationId xmlns:a16="http://schemas.microsoft.com/office/drawing/2014/main" id="{C28B7198-3D2D-5AB6-001A-704D5D130C4A}"/>
              </a:ext>
            </a:extLst>
          </p:cNvPr>
          <p:cNvSpPr>
            <a:spLocks noGrp="1"/>
          </p:cNvSpPr>
          <p:nvPr>
            <p:ph type="sldNum" sz="quarter" idx="5"/>
          </p:nvPr>
        </p:nvSpPr>
        <p:spPr/>
        <p:txBody>
          <a:bodyPr/>
          <a:lstStyle/>
          <a:p>
            <a:fld id="{37CD79CE-713A-4569-A52C-CA3FEA2234B8}" type="slidenum">
              <a:rPr lang="en-CA" smtClean="0"/>
              <a:t>13</a:t>
            </a:fld>
            <a:endParaRPr lang="en-CA"/>
          </a:p>
        </p:txBody>
      </p:sp>
    </p:spTree>
    <p:extLst>
      <p:ext uri="{BB962C8B-B14F-4D97-AF65-F5344CB8AC3E}">
        <p14:creationId xmlns:p14="http://schemas.microsoft.com/office/powerpoint/2010/main" val="206597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6F811-6702-D7BE-1125-FD4003C13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BBC35-9425-2A4F-F651-5CACEF3C5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3A081-C8B7-3979-7185-3B3413B342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First install the free CELA connect software on library computers you will use to load the players. You may share your CELA account login with staff so this can be done on more than one computer. Y</a:t>
            </a:r>
            <a:r>
              <a:rPr lang="en-CA" b="0" i="0" dirty="0" err="1">
                <a:solidFill>
                  <a:srgbClr val="212121"/>
                </a:solidFill>
                <a:effectLst/>
                <a:latin typeface="Arial" panose="020B0604020202020204" pitchFamily="34" charset="0"/>
              </a:rPr>
              <a:t>ou</a:t>
            </a:r>
            <a:r>
              <a:rPr lang="en-CA" b="0" i="0" dirty="0">
                <a:solidFill>
                  <a:srgbClr val="212121"/>
                </a:solidFill>
                <a:effectLst/>
                <a:latin typeface="Arial" panose="020B0604020202020204" pitchFamily="34" charset="0"/>
              </a:rPr>
              <a:t> can also load books or magazines onto more than one player.</a:t>
            </a:r>
          </a:p>
          <a:p>
            <a:endParaRPr lang="en-US" dirty="0">
              <a:ea typeface="Calibri"/>
              <a:cs typeface="Calibri"/>
            </a:endParaRPr>
          </a:p>
          <a:p>
            <a:r>
              <a:rPr lang="en-US" dirty="0">
                <a:ea typeface="Calibri"/>
                <a:cs typeface="Calibri"/>
              </a:rPr>
              <a:t>We’ll describe and show you how you load books onto your Envoy Connect in the video we’ll play on the next slide.</a:t>
            </a:r>
            <a:endParaRPr lang="en-CA" b="0" i="0" dirty="0">
              <a:solidFill>
                <a:srgbClr val="212121"/>
              </a:solidFill>
              <a:effectLst/>
              <a:latin typeface="Arial" panose="020B0604020202020204" pitchFamily="34" charset="0"/>
            </a:endParaRPr>
          </a:p>
          <a:p>
            <a:endParaRPr lang="en-CA" dirty="0">
              <a:ea typeface="Calibri"/>
              <a:cs typeface="Calibri"/>
            </a:endParaRPr>
          </a:p>
        </p:txBody>
      </p:sp>
      <p:sp>
        <p:nvSpPr>
          <p:cNvPr id="4" name="Slide Number Placeholder 3">
            <a:extLst>
              <a:ext uri="{FF2B5EF4-FFF2-40B4-BE49-F238E27FC236}">
                <a16:creationId xmlns:a16="http://schemas.microsoft.com/office/drawing/2014/main" id="{35632A88-58FF-D91B-59B6-F439413636AE}"/>
              </a:ext>
            </a:extLst>
          </p:cNvPr>
          <p:cNvSpPr>
            <a:spLocks noGrp="1"/>
          </p:cNvSpPr>
          <p:nvPr>
            <p:ph type="sldNum" sz="quarter" idx="5"/>
          </p:nvPr>
        </p:nvSpPr>
        <p:spPr/>
        <p:txBody>
          <a:bodyPr/>
          <a:lstStyle/>
          <a:p>
            <a:fld id="{37CD79CE-713A-4569-A52C-CA3FEA2234B8}" type="slidenum">
              <a:rPr lang="en-CA" smtClean="0"/>
              <a:t>14</a:t>
            </a:fld>
            <a:endParaRPr lang="en-CA"/>
          </a:p>
        </p:txBody>
      </p:sp>
    </p:spTree>
    <p:extLst>
      <p:ext uri="{BB962C8B-B14F-4D97-AF65-F5344CB8AC3E}">
        <p14:creationId xmlns:p14="http://schemas.microsoft.com/office/powerpoint/2010/main" val="219435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play this video and that will give you a demo of Envoy Connect player, then the CELA Connect software, I wanted to mention that our demonstrator is using screen-reading technology to operate her computer. You’ll hear extra commands to use CELA Connect that aren’t present if you don’t use a screen-reader.</a:t>
            </a:r>
          </a:p>
        </p:txBody>
      </p:sp>
      <p:sp>
        <p:nvSpPr>
          <p:cNvPr id="4" name="Slide Number Placeholder 3"/>
          <p:cNvSpPr>
            <a:spLocks noGrp="1"/>
          </p:cNvSpPr>
          <p:nvPr>
            <p:ph type="sldNum" sz="quarter" idx="5"/>
          </p:nvPr>
        </p:nvSpPr>
        <p:spPr/>
        <p:txBody>
          <a:bodyPr/>
          <a:lstStyle/>
          <a:p>
            <a:fld id="{37CD79CE-713A-4569-A52C-CA3FEA2234B8}" type="slidenum">
              <a:rPr lang="en-CA" smtClean="0"/>
              <a:t>15</a:t>
            </a:fld>
            <a:endParaRPr lang="en-CA"/>
          </a:p>
        </p:txBody>
      </p:sp>
    </p:spTree>
    <p:extLst>
      <p:ext uri="{BB962C8B-B14F-4D97-AF65-F5344CB8AC3E}">
        <p14:creationId xmlns:p14="http://schemas.microsoft.com/office/powerpoint/2010/main" val="140592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559E-BEA3-9E8D-961F-E48A38C0F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8F4B2-F02F-33DE-9E42-CF28DAB52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07068-D094-80BC-495F-A43378BC6D0D}"/>
              </a:ext>
            </a:extLst>
          </p:cNvPr>
          <p:cNvSpPr>
            <a:spLocks noGrp="1"/>
          </p:cNvSpPr>
          <p:nvPr>
            <p:ph type="body" idx="1"/>
          </p:nvPr>
        </p:nvSpPr>
        <p:spPr/>
        <p:txBody>
          <a:bodyPr/>
          <a:lstStyle/>
          <a:p>
            <a:r>
              <a:rPr lang="en-US" dirty="0">
                <a:ea typeface="Calibri"/>
                <a:cs typeface="Calibri"/>
              </a:rPr>
              <a:t>We’ve received some helpful tips from libraries who have purchased several Envoy Connect players and circulated them to their patrons. When you order the player, it comes with a micro USB cable, headphones and a wrist lanyard. Libraries have recommended purchasing a storage case so you can include all these items together. They also recommend purchasing additional micro-USB cords as these can get lost, as well as wall charging plugs so patrons can charge their player at home.</a:t>
            </a:r>
          </a:p>
          <a:p>
            <a:endParaRPr lang="en-US" dirty="0">
              <a:ea typeface="Calibri"/>
              <a:cs typeface="Calibri"/>
            </a:endParaRPr>
          </a:p>
          <a:p>
            <a:endParaRPr lang="en-CA" dirty="0">
              <a:ea typeface="Calibri"/>
              <a:cs typeface="Calibri"/>
            </a:endParaRPr>
          </a:p>
        </p:txBody>
      </p:sp>
      <p:sp>
        <p:nvSpPr>
          <p:cNvPr id="4" name="Slide Number Placeholder 3">
            <a:extLst>
              <a:ext uri="{FF2B5EF4-FFF2-40B4-BE49-F238E27FC236}">
                <a16:creationId xmlns:a16="http://schemas.microsoft.com/office/drawing/2014/main" id="{222160D2-29B0-8B16-6A66-58C29E0E2CDD}"/>
              </a:ext>
            </a:extLst>
          </p:cNvPr>
          <p:cNvSpPr>
            <a:spLocks noGrp="1"/>
          </p:cNvSpPr>
          <p:nvPr>
            <p:ph type="sldNum" sz="quarter" idx="5"/>
          </p:nvPr>
        </p:nvSpPr>
        <p:spPr/>
        <p:txBody>
          <a:bodyPr/>
          <a:lstStyle/>
          <a:p>
            <a:fld id="{37CD79CE-713A-4569-A52C-CA3FEA2234B8}" type="slidenum">
              <a:rPr lang="en-CA" smtClean="0"/>
              <a:t>16</a:t>
            </a:fld>
            <a:endParaRPr lang="en-CA"/>
          </a:p>
        </p:txBody>
      </p:sp>
    </p:spTree>
    <p:extLst>
      <p:ext uri="{BB962C8B-B14F-4D97-AF65-F5344CB8AC3E}">
        <p14:creationId xmlns:p14="http://schemas.microsoft.com/office/powerpoint/2010/main" val="185164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loan tablets, you may wish to add the </a:t>
            </a:r>
            <a:r>
              <a:rPr lang="en-US" dirty="0" err="1"/>
              <a:t>EasyReader</a:t>
            </a:r>
            <a:r>
              <a:rPr lang="en-US" dirty="0"/>
              <a:t>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 that works with our Direct to player service and is available for Apple and Android devices, as well as on desktops or laptops. The app is free and you can search our catalogue on the app and add books and magazines to the bookshelf. If you select books using our site, we recommend selecting the Direct to player format for audio or text since this simply loads the book straight onto the app. If you’d like to have more options, such as synching books across all your devices with the app, you can pay for the Premium edition which costs $49.99 CDN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access our books and magazines as ZIP files for DAISY audio, several e-text formats and electronic braille files. Using the ZIP file will give you the option read our books on many different apps, including </a:t>
            </a:r>
            <a:r>
              <a:rPr lang="en-US" dirty="0" err="1"/>
              <a:t>VoiceDream</a:t>
            </a:r>
            <a:r>
              <a:rPr lang="en-US" dirty="0"/>
              <a:t> app, Google </a:t>
            </a:r>
            <a:r>
              <a:rPr lang="en-US" dirty="0" err="1"/>
              <a:t>Read&amp;Write</a:t>
            </a:r>
            <a:r>
              <a:rPr lang="en-US" dirty="0"/>
              <a:t> plus many more.</a:t>
            </a:r>
          </a:p>
        </p:txBody>
      </p:sp>
      <p:sp>
        <p:nvSpPr>
          <p:cNvPr id="4" name="Slide Number Placeholder 3"/>
          <p:cNvSpPr>
            <a:spLocks noGrp="1"/>
          </p:cNvSpPr>
          <p:nvPr>
            <p:ph type="sldNum" sz="quarter" idx="5"/>
          </p:nvPr>
        </p:nvSpPr>
        <p:spPr/>
        <p:txBody>
          <a:bodyPr/>
          <a:lstStyle/>
          <a:p>
            <a:fld id="{37CD79CE-713A-4569-A52C-CA3FEA2234B8}" type="slidenum">
              <a:rPr lang="en-CA" smtClean="0"/>
              <a:t>18</a:t>
            </a:fld>
            <a:endParaRPr lang="en-CA"/>
          </a:p>
        </p:txBody>
      </p:sp>
    </p:spTree>
    <p:extLst>
      <p:ext uri="{BB962C8B-B14F-4D97-AF65-F5344CB8AC3E}">
        <p14:creationId xmlns:p14="http://schemas.microsoft.com/office/powerpoint/2010/main" val="374974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DA6A-D209-2B72-172D-26653572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42569-CBF3-EBB8-A94C-63F1B03EE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FD3AA-ACA5-702A-F7F3-73006353F3D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D2C6DD0-008F-1D31-7831-4B6D75F363A2}"/>
              </a:ext>
            </a:extLst>
          </p:cNvPr>
          <p:cNvSpPr>
            <a:spLocks noGrp="1"/>
          </p:cNvSpPr>
          <p:nvPr>
            <p:ph type="sldNum" sz="quarter" idx="5"/>
          </p:nvPr>
        </p:nvSpPr>
        <p:spPr/>
        <p:txBody>
          <a:bodyPr/>
          <a:lstStyle/>
          <a:p>
            <a:fld id="{37CD79CE-713A-4569-A52C-CA3FEA2234B8}" type="slidenum">
              <a:rPr lang="en-CA" smtClean="0"/>
              <a:t>19</a:t>
            </a:fld>
            <a:endParaRPr lang="en-CA"/>
          </a:p>
        </p:txBody>
      </p:sp>
    </p:spTree>
    <p:extLst>
      <p:ext uri="{BB962C8B-B14F-4D97-AF65-F5344CB8AC3E}">
        <p14:creationId xmlns:p14="http://schemas.microsoft.com/office/powerpoint/2010/main" val="262219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C18A8-6336-2C7B-718B-17BB43DD6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F79C8-05FB-BEAD-4FB3-4F887EBBE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7D76E-381F-EC3A-F18F-B031A851ED8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7280330-EEA3-22B3-C959-4B0766DCE346}"/>
              </a:ext>
            </a:extLst>
          </p:cNvPr>
          <p:cNvSpPr>
            <a:spLocks noGrp="1"/>
          </p:cNvSpPr>
          <p:nvPr>
            <p:ph type="sldNum" sz="quarter" idx="5"/>
          </p:nvPr>
        </p:nvSpPr>
        <p:spPr/>
        <p:txBody>
          <a:bodyPr/>
          <a:lstStyle/>
          <a:p>
            <a:fld id="{37CD79CE-713A-4569-A52C-CA3FEA2234B8}" type="slidenum">
              <a:rPr lang="en-CA" smtClean="0"/>
              <a:t>20</a:t>
            </a:fld>
            <a:endParaRPr lang="en-CA"/>
          </a:p>
        </p:txBody>
      </p:sp>
    </p:spTree>
    <p:extLst>
      <p:ext uri="{BB962C8B-B14F-4D97-AF65-F5344CB8AC3E}">
        <p14:creationId xmlns:p14="http://schemas.microsoft.com/office/powerpoint/2010/main" val="18688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device we’ll review is a DAISY player. Many of you may have a </a:t>
            </a:r>
            <a:r>
              <a:rPr lang="en-US" dirty="0" err="1"/>
              <a:t>Humanware</a:t>
            </a:r>
            <a:r>
              <a:rPr lang="en-US" dirty="0"/>
              <a:t> Victor Stratus or Victor Stream player which you may loan. The Victor Stratus has a CD slot that can be used to play music CDs, CELA DAISY CDs or other audiobook CDs in your collection. Both models can be configured to connect to a local </a:t>
            </a:r>
            <a:r>
              <a:rPr lang="en-US" dirty="0" err="1"/>
              <a:t>wifi</a:t>
            </a:r>
            <a:r>
              <a:rPr lang="en-US" dirty="0"/>
              <a:t> connection so books are loaded straight onto your player from your Direct to player bookshelf. If you have a stable internet connection through </a:t>
            </a:r>
            <a:r>
              <a:rPr lang="en-US" dirty="0" err="1"/>
              <a:t>wifi</a:t>
            </a:r>
            <a:r>
              <a:rPr lang="en-US" dirty="0"/>
              <a:t>, then Direct to Player service is a good option. </a:t>
            </a:r>
          </a:p>
          <a:p>
            <a:endParaRPr lang="en-US" dirty="0"/>
          </a:p>
          <a:p>
            <a:r>
              <a:rPr lang="en-US" dirty="0"/>
              <a:t>You can also load a book or magazine ZIP file by connecting the player to a computer or using an SD card. </a:t>
            </a:r>
          </a:p>
          <a:p>
            <a:endParaRPr lang="en-US" dirty="0"/>
          </a:p>
          <a:p>
            <a:r>
              <a:rPr lang="en-US" dirty="0"/>
              <a:t>These players are sold through CNIB </a:t>
            </a:r>
            <a:r>
              <a:rPr lang="en-US" dirty="0" err="1"/>
              <a:t>Smartlife</a:t>
            </a:r>
            <a:r>
              <a:rPr lang="en-US" dirty="0"/>
              <a:t>, or through the manufacturer, </a:t>
            </a:r>
            <a:r>
              <a:rPr lang="en-US" dirty="0" err="1"/>
              <a:t>Humanware</a:t>
            </a:r>
            <a:r>
              <a:rPr lang="en-US" dirty="0"/>
              <a:t> for $655 for the Stratus, and $595 for the Stream.</a:t>
            </a:r>
          </a:p>
        </p:txBody>
      </p:sp>
      <p:sp>
        <p:nvSpPr>
          <p:cNvPr id="4" name="Slide Number Placeholder 3"/>
          <p:cNvSpPr>
            <a:spLocks noGrp="1"/>
          </p:cNvSpPr>
          <p:nvPr>
            <p:ph type="sldNum" sz="quarter" idx="5"/>
          </p:nvPr>
        </p:nvSpPr>
        <p:spPr/>
        <p:txBody>
          <a:bodyPr/>
          <a:lstStyle/>
          <a:p>
            <a:fld id="{37CD79CE-713A-4569-A52C-CA3FEA2234B8}" type="slidenum">
              <a:rPr lang="en-CA" smtClean="0"/>
              <a:t>22</a:t>
            </a:fld>
            <a:endParaRPr lang="en-CA"/>
          </a:p>
        </p:txBody>
      </p:sp>
    </p:spTree>
    <p:extLst>
      <p:ext uri="{BB962C8B-B14F-4D97-AF65-F5344CB8AC3E}">
        <p14:creationId xmlns:p14="http://schemas.microsoft.com/office/powerpoint/2010/main" val="290671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a typeface="Calibri"/>
              <a:cs typeface="Calibri"/>
            </a:endParaRPr>
          </a:p>
        </p:txBody>
      </p:sp>
      <p:sp>
        <p:nvSpPr>
          <p:cNvPr id="4" name="Slide Number Placeholder 3"/>
          <p:cNvSpPr>
            <a:spLocks noGrp="1"/>
          </p:cNvSpPr>
          <p:nvPr>
            <p:ph type="sldNum" sz="quarter" idx="5"/>
          </p:nvPr>
        </p:nvSpPr>
        <p:spPr/>
        <p:txBody>
          <a:bodyPr/>
          <a:lstStyle/>
          <a:p>
            <a:fld id="{37CD79CE-713A-4569-A52C-CA3FEA2234B8}" type="slidenum">
              <a:rPr lang="en-CA" smtClean="0"/>
              <a:t>2</a:t>
            </a:fld>
            <a:endParaRPr lang="en-CA"/>
          </a:p>
        </p:txBody>
      </p:sp>
    </p:spTree>
    <p:extLst>
      <p:ext uri="{BB962C8B-B14F-4D97-AF65-F5344CB8AC3E}">
        <p14:creationId xmlns:p14="http://schemas.microsoft.com/office/powerpoint/2010/main" val="188692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63CA-8BD9-B8A6-E02A-B95F78B8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DDD7C-3964-D351-CB89-87579E1F8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8001-FA3F-EE35-D3B9-655454908EFD}"/>
              </a:ext>
            </a:extLst>
          </p:cNvPr>
          <p:cNvSpPr>
            <a:spLocks noGrp="1"/>
          </p:cNvSpPr>
          <p:nvPr>
            <p:ph type="body" idx="1"/>
          </p:nvPr>
        </p:nvSpPr>
        <p:spPr/>
        <p:txBody>
          <a:bodyPr/>
          <a:lstStyle/>
          <a:p>
            <a:r>
              <a:rPr lang="en-US" dirty="0"/>
              <a:t>Libraries in Ontario and Alberta may have received a Victor Classic Player from CNIB about 14 years ago. While they can play CDs, they are not </a:t>
            </a:r>
            <a:r>
              <a:rPr lang="en-US" dirty="0" err="1"/>
              <a:t>wifi</a:t>
            </a:r>
            <a:r>
              <a:rPr lang="en-US" dirty="0"/>
              <a:t>-enabled.</a:t>
            </a:r>
            <a:endParaRPr lang="en-CA" dirty="0"/>
          </a:p>
        </p:txBody>
      </p:sp>
      <p:sp>
        <p:nvSpPr>
          <p:cNvPr id="4" name="Slide Number Placeholder 3">
            <a:extLst>
              <a:ext uri="{FF2B5EF4-FFF2-40B4-BE49-F238E27FC236}">
                <a16:creationId xmlns:a16="http://schemas.microsoft.com/office/drawing/2014/main" id="{6FC01169-C140-5501-E79A-FD6B2E8C1969}"/>
              </a:ext>
            </a:extLst>
          </p:cNvPr>
          <p:cNvSpPr>
            <a:spLocks noGrp="1"/>
          </p:cNvSpPr>
          <p:nvPr>
            <p:ph type="sldNum" sz="quarter" idx="5"/>
          </p:nvPr>
        </p:nvSpPr>
        <p:spPr/>
        <p:txBody>
          <a:bodyPr/>
          <a:lstStyle/>
          <a:p>
            <a:fld id="{37CD79CE-713A-4569-A52C-CA3FEA2234B8}" type="slidenum">
              <a:rPr lang="en-CA" smtClean="0"/>
              <a:t>23</a:t>
            </a:fld>
            <a:endParaRPr lang="en-CA"/>
          </a:p>
        </p:txBody>
      </p:sp>
    </p:spTree>
    <p:extLst>
      <p:ext uri="{BB962C8B-B14F-4D97-AF65-F5344CB8AC3E}">
        <p14:creationId xmlns:p14="http://schemas.microsoft.com/office/powerpoint/2010/main" val="1836994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Verdana" panose="020B0604030504040204" pitchFamily="34" charset="0"/>
                <a:ea typeface="Aptos" panose="020B0004020202020204" pitchFamily="34" charset="0"/>
                <a:cs typeface="Times New Roman" panose="02020603050405020304" pitchFamily="18" charset="0"/>
              </a:rPr>
              <a:t>As we’re saying farewell to older technology, we’re also very excited to tell you that we’re planning for the future. Your patrons will soon be able to access books on an Amazon Alexa smart speaker. We’ve been testing the ability to choose, operate and hear CELA audiobooks on the Accessible Reading Canada Skill. You may ask why we didn’t call this the CELA skill, but we chose this name because CELA in French is “CAÉB” and when we said “</a:t>
            </a:r>
            <a:r>
              <a:rPr lang="en-CA" sz="1800" dirty="0" err="1">
                <a:effectLst/>
                <a:latin typeface="Verdana" panose="020B0604030504040204" pitchFamily="34" charset="0"/>
                <a:ea typeface="Aptos" panose="020B0004020202020204" pitchFamily="34" charset="0"/>
                <a:cs typeface="Times New Roman" panose="02020603050405020304" pitchFamily="18" charset="0"/>
              </a:rPr>
              <a:t>BiblioCAÉB</a:t>
            </a:r>
            <a:r>
              <a:rPr lang="en-CA" sz="1800" dirty="0">
                <a:effectLst/>
                <a:latin typeface="Verdana" panose="020B0604030504040204" pitchFamily="34" charset="0"/>
                <a:ea typeface="Aptos" panose="020B0004020202020204" pitchFamily="34" charset="0"/>
                <a:cs typeface="Times New Roman" panose="02020603050405020304" pitchFamily="18" charset="0"/>
              </a:rPr>
              <a:t>” to Alexa, it misheard it and thought we were saying “Caribbean”.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800" dirty="0">
              <a:effectLst/>
              <a:latin typeface="Verdana" panose="020B060403050404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Verdana" panose="020B0604030504040204" pitchFamily="34" charset="0"/>
                <a:ea typeface="Aptos" panose="020B0004020202020204" pitchFamily="34" charset="0"/>
                <a:cs typeface="Times New Roman" panose="02020603050405020304" pitchFamily="18" charset="0"/>
              </a:rPr>
              <a:t>I’m now going to play an </a:t>
            </a:r>
            <a:r>
              <a:rPr lang="en-CA" sz="1800" b="1" dirty="0">
                <a:effectLst/>
                <a:latin typeface="Verdana" panose="020B0604030504040204" pitchFamily="34" charset="0"/>
                <a:ea typeface="Aptos" panose="020B0004020202020204" pitchFamily="34" charset="0"/>
                <a:cs typeface="Times New Roman" panose="02020603050405020304" pitchFamily="18" charset="0"/>
              </a:rPr>
              <a:t>audio demo </a:t>
            </a:r>
            <a:r>
              <a:rPr lang="en-CA" sz="1800" dirty="0">
                <a:effectLst/>
                <a:latin typeface="Verdana" panose="020B0604030504040204" pitchFamily="34" charset="0"/>
                <a:ea typeface="Aptos" panose="020B0004020202020204" pitchFamily="34" charset="0"/>
                <a:cs typeface="Times New Roman" panose="02020603050405020304" pitchFamily="18" charset="0"/>
              </a:rPr>
              <a:t>of our staff member, Ioana opening the app, using the menu options such as resuming a book and going through the player options.</a:t>
            </a:r>
          </a:p>
        </p:txBody>
      </p:sp>
      <p:sp>
        <p:nvSpPr>
          <p:cNvPr id="4" name="Slide Number Placeholder 3"/>
          <p:cNvSpPr>
            <a:spLocks noGrp="1"/>
          </p:cNvSpPr>
          <p:nvPr>
            <p:ph type="sldNum" sz="quarter" idx="5"/>
          </p:nvPr>
        </p:nvSpPr>
        <p:spPr/>
        <p:txBody>
          <a:bodyPr/>
          <a:lstStyle/>
          <a:p>
            <a:fld id="{37CD79CE-713A-4569-A52C-CA3FEA2234B8}" type="slidenum">
              <a:rPr lang="en-CA" smtClean="0"/>
              <a:t>24</a:t>
            </a:fld>
            <a:endParaRPr lang="en-CA"/>
          </a:p>
        </p:txBody>
      </p:sp>
    </p:spTree>
    <p:extLst>
      <p:ext uri="{BB962C8B-B14F-4D97-AF65-F5344CB8AC3E}">
        <p14:creationId xmlns:p14="http://schemas.microsoft.com/office/powerpoint/2010/main" val="26498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6812-64CA-594D-0D71-B125EF66C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3489A-D0BF-04A2-B874-A77F0DD4E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6DBAD-014E-1DC9-E653-D455E008B66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12795C6-25B7-3154-093B-E059C2CF1C9C}"/>
              </a:ext>
            </a:extLst>
          </p:cNvPr>
          <p:cNvSpPr>
            <a:spLocks noGrp="1"/>
          </p:cNvSpPr>
          <p:nvPr>
            <p:ph type="sldNum" sz="quarter" idx="5"/>
          </p:nvPr>
        </p:nvSpPr>
        <p:spPr/>
        <p:txBody>
          <a:bodyPr/>
          <a:lstStyle/>
          <a:p>
            <a:fld id="{37CD79CE-713A-4569-A52C-CA3FEA2234B8}" type="slidenum">
              <a:rPr lang="en-CA" smtClean="0"/>
              <a:t>25</a:t>
            </a:fld>
            <a:endParaRPr lang="en-CA"/>
          </a:p>
        </p:txBody>
      </p:sp>
    </p:spTree>
    <p:extLst>
      <p:ext uri="{BB962C8B-B14F-4D97-AF65-F5344CB8AC3E}">
        <p14:creationId xmlns:p14="http://schemas.microsoft.com/office/powerpoint/2010/main" val="2990128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26</a:t>
            </a:fld>
            <a:endParaRPr lang="en-CA"/>
          </a:p>
        </p:txBody>
      </p:sp>
    </p:spTree>
    <p:extLst>
      <p:ext uri="{BB962C8B-B14F-4D97-AF65-F5344CB8AC3E}">
        <p14:creationId xmlns:p14="http://schemas.microsoft.com/office/powerpoint/2010/main" val="296976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sz="1200" b="0" i="0" kern="1200" dirty="0">
                <a:solidFill>
                  <a:schemeClr val="tx1"/>
                </a:solidFill>
                <a:effectLst/>
                <a:latin typeface="+mn-lt"/>
                <a:ea typeface="+mn-ea"/>
                <a:cs typeface="+mn-cs"/>
              </a:rPr>
              <a:t>We can provide further support to you through Member Services. Please call us to make changes to your account information, help with ordering books, and also for help with the apps and devices that play our books.</a:t>
            </a:r>
          </a:p>
          <a:p>
            <a:pPr marL="0" indent="0">
              <a:buFontTx/>
              <a:buNone/>
            </a:pPr>
            <a:endParaRPr lang="en-CA" sz="1200" b="0" i="0" kern="1200" dirty="0">
              <a:solidFill>
                <a:schemeClr val="tx1"/>
              </a:solidFill>
              <a:effectLst/>
              <a:latin typeface="+mn-lt"/>
              <a:ea typeface="+mn-ea"/>
              <a:cs typeface="+mn-cs"/>
            </a:endParaRPr>
          </a:p>
          <a:p>
            <a:pPr marL="0" indent="0">
              <a:buFontTx/>
              <a:buNone/>
            </a:pPr>
            <a:r>
              <a:rPr lang="en-CA" sz="1200" b="0" i="0" kern="1200" dirty="0">
                <a:solidFill>
                  <a:schemeClr val="tx1"/>
                </a:solidFill>
                <a:effectLst/>
                <a:latin typeface="+mn-lt"/>
                <a:ea typeface="+mn-ea"/>
                <a:cs typeface="+mn-cs"/>
              </a:rPr>
              <a:t>The last item to mention is our monthly newsletter called Open Book for Libraries, that provides news regarding new titles we’ve added, any service announcements and the upcoming webinars for that month. We encourage you to subscribe if you haven’t already.</a:t>
            </a:r>
          </a:p>
        </p:txBody>
      </p:sp>
      <p:sp>
        <p:nvSpPr>
          <p:cNvPr id="4" name="Slide Number Placeholder 3"/>
          <p:cNvSpPr>
            <a:spLocks noGrp="1"/>
          </p:cNvSpPr>
          <p:nvPr>
            <p:ph type="sldNum" sz="quarter" idx="5"/>
          </p:nvPr>
        </p:nvSpPr>
        <p:spPr/>
        <p:txBody>
          <a:bodyPr/>
          <a:lstStyle/>
          <a:p>
            <a:fld id="{6509005D-064B-427F-A2AC-1C1EEC92370D}" type="slidenum">
              <a:rPr lang="en-US" smtClean="0"/>
              <a:t>27</a:t>
            </a:fld>
            <a:endParaRPr lang="en-US"/>
          </a:p>
        </p:txBody>
      </p:sp>
    </p:spTree>
    <p:extLst>
      <p:ext uri="{BB962C8B-B14F-4D97-AF65-F5344CB8AC3E}">
        <p14:creationId xmlns:p14="http://schemas.microsoft.com/office/powerpoint/2010/main" val="1889494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question about your service, please reach out to the CELA Member Services</a:t>
            </a:r>
            <a:r>
              <a:rPr lang="en-US" baseline="0" dirty="0"/>
              <a:t> </a:t>
            </a:r>
            <a:r>
              <a:rPr lang="en-US" dirty="0"/>
              <a:t>staff.</a:t>
            </a:r>
          </a:p>
        </p:txBody>
      </p:sp>
      <p:sp>
        <p:nvSpPr>
          <p:cNvPr id="4" name="Slide Number Placeholder 3"/>
          <p:cNvSpPr>
            <a:spLocks noGrp="1"/>
          </p:cNvSpPr>
          <p:nvPr>
            <p:ph type="sldNum" sz="quarter" idx="10"/>
          </p:nvPr>
        </p:nvSpPr>
        <p:spPr/>
        <p:txBody>
          <a:bodyPr/>
          <a:lstStyle/>
          <a:p>
            <a:fld id="{6509005D-064B-427F-A2AC-1C1EEC92370D}" type="slidenum">
              <a:rPr lang="en-US" smtClean="0"/>
              <a:t>28</a:t>
            </a:fld>
            <a:endParaRPr lang="en-US"/>
          </a:p>
        </p:txBody>
      </p:sp>
    </p:spTree>
    <p:extLst>
      <p:ext uri="{BB962C8B-B14F-4D97-AF65-F5344CB8AC3E}">
        <p14:creationId xmlns:p14="http://schemas.microsoft.com/office/powerpoint/2010/main" val="5458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D79CE-713A-4569-A52C-CA3FEA2234B8}" type="slidenum">
              <a:rPr lang="en-CA" smtClean="0"/>
              <a:t>3</a:t>
            </a:fld>
            <a:endParaRPr lang="en-CA"/>
          </a:p>
        </p:txBody>
      </p:sp>
    </p:spTree>
    <p:extLst>
      <p:ext uri="{BB962C8B-B14F-4D97-AF65-F5344CB8AC3E}">
        <p14:creationId xmlns:p14="http://schemas.microsoft.com/office/powerpoint/2010/main" val="3604476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CELA is a comprehensive accessible library service, providing over 1.4 million books, magazines and newspapers to people with print disabilities living in Canada. CELA </a:t>
            </a:r>
            <a:r>
              <a:rPr lang="en-CA" sz="1800" kern="1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is a national not-for-profit organization that provides accessible reading services to the approximately 3 million people across Canada with print disabilities.</a:t>
            </a:r>
            <a:r>
              <a:rPr lang="en-CA" sz="1800" kern="100" dirty="0">
                <a:effectLst/>
                <a:latin typeface="Verdana" panose="020B0604030504040204" pitchFamily="34" charset="0"/>
                <a:ea typeface="Calibri" panose="020F0502020204030204" pitchFamily="34" charset="0"/>
                <a:cs typeface="Times New Roman" panose="02020603050405020304" pitchFamily="18" charset="0"/>
              </a:rPr>
              <a:t> </a:t>
            </a:r>
            <a:r>
              <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rPr>
              <a:t>Our services ensure that people with print disabilities across the country are more able to fully participate in learning, work and community life and contribute to the social, cultural, and economic development and success of their local and broader communities.</a:t>
            </a:r>
          </a:p>
          <a:p>
            <a:endParaRPr lang="en-CA" sz="1800" kern="100" dirty="0">
              <a:solidFill>
                <a:srgbClr val="212121"/>
              </a:solidFill>
              <a:effectLst/>
              <a:latin typeface="Verdana" panose="020B0604030504040204" pitchFamily="34" charset="0"/>
              <a:ea typeface="Calibri" panose="020F0502020204030204" pitchFamily="34" charset="0"/>
              <a:cs typeface="Arial" panose="020B0604020202020204" pitchFamily="34" charset="0"/>
            </a:endParaRPr>
          </a:p>
          <a:p>
            <a:r>
              <a:rPr lang="en-CA" sz="1800" kern="100" dirty="0">
                <a:effectLst/>
                <a:latin typeface="Verdana" panose="020B0604030504040204" pitchFamily="34" charset="0"/>
                <a:ea typeface="Calibri" panose="020F0502020204030204" pitchFamily="34" charset="0"/>
                <a:cs typeface="Times New Roman" panose="02020603050405020304" pitchFamily="18" charset="0"/>
              </a:rPr>
              <a:t>Our mission is to support public libraries in the provision of accessible library collections and to champion the fundamental right of Canadians with print disabilities to access media and reading materials in the format of their choice. </a:t>
            </a:r>
            <a:endParaRPr lang="en-CA" dirty="0"/>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7650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78F9-4450-C749-BD00-FAA059681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7D876-3CD6-400F-5BDD-C6FE0B0D7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A396C-52E0-2917-6C55-9E0F43164BD0}"/>
              </a:ext>
            </a:extLst>
          </p:cNvPr>
          <p:cNvSpPr>
            <a:spLocks noGrp="1"/>
          </p:cNvSpPr>
          <p:nvPr>
            <p:ph type="body" idx="1"/>
          </p:nvPr>
        </p:nvSpPr>
        <p:spPr/>
        <p:txBody>
          <a:bodyPr/>
          <a:lstStyle/>
          <a:p>
            <a:pPr marL="171450" indent="-171450">
              <a:buFont typeface="Arial" panose="020B0604020202020204" pitchFamily="34" charset="0"/>
              <a:buChar char="•"/>
            </a:pPr>
            <a:r>
              <a:rPr lang="en-US" dirty="0"/>
              <a:t>Mostly Canadian titles for audio magazines</a:t>
            </a:r>
          </a:p>
          <a:p>
            <a:pPr marL="171450" indent="-171450">
              <a:buFont typeface="Arial" panose="020B0604020202020204" pitchFamily="34" charset="0"/>
              <a:buChar char="•"/>
            </a:pPr>
            <a:r>
              <a:rPr lang="en-US" dirty="0"/>
              <a:t>Get our audiobooks from commercial audio producers and other libraries like ours from around the world</a:t>
            </a:r>
          </a:p>
        </p:txBody>
      </p:sp>
      <p:sp>
        <p:nvSpPr>
          <p:cNvPr id="4" name="Slide Number Placeholder 3">
            <a:extLst>
              <a:ext uri="{FF2B5EF4-FFF2-40B4-BE49-F238E27FC236}">
                <a16:creationId xmlns:a16="http://schemas.microsoft.com/office/drawing/2014/main" id="{FE5D2B3D-6AD7-BFBD-A253-0A993D33C67B}"/>
              </a:ext>
            </a:extLst>
          </p:cNvPr>
          <p:cNvSpPr>
            <a:spLocks noGrp="1"/>
          </p:cNvSpPr>
          <p:nvPr>
            <p:ph type="sldNum" sz="quarter" idx="5"/>
          </p:nvPr>
        </p:nvSpPr>
        <p:spPr/>
        <p:txBody>
          <a:bodyPr/>
          <a:lstStyle/>
          <a:p>
            <a:fld id="{37CD79CE-713A-4569-A52C-CA3FEA2234B8}" type="slidenum">
              <a:rPr lang="en-CA" smtClean="0"/>
              <a:t>5</a:t>
            </a:fld>
            <a:endParaRPr lang="en-CA"/>
          </a:p>
        </p:txBody>
      </p:sp>
    </p:spTree>
    <p:extLst>
      <p:ext uri="{BB962C8B-B14F-4D97-AF65-F5344CB8AC3E}">
        <p14:creationId xmlns:p14="http://schemas.microsoft.com/office/powerpoint/2010/main" val="282277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529D-BD49-2834-7DFE-E9D8E0D5D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3F10F-A05A-3EFD-7E57-F157EF5A1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E65CF-0BB5-DC60-1A92-A07DA0DAD4F6}"/>
              </a:ext>
            </a:extLst>
          </p:cNvPr>
          <p:cNvSpPr>
            <a:spLocks noGrp="1"/>
          </p:cNvSpPr>
          <p:nvPr>
            <p:ph type="body" idx="1"/>
          </p:nvPr>
        </p:nvSpPr>
        <p:spPr/>
        <p:txBody>
          <a:bodyPr/>
          <a:lstStyle/>
          <a:p>
            <a:r>
              <a:rPr lang="en-US" dirty="0"/>
              <a:t>We know many of your patrons enjoy receiving their books on disks that arrive at their home, or they get from your public library. While this format works well for many users, the fact is, </a:t>
            </a:r>
            <a:r>
              <a:rPr lang="en-CA" b="0" i="0" dirty="0">
                <a:solidFill>
                  <a:srgbClr val="FFFFFF"/>
                </a:solidFill>
                <a:effectLst/>
                <a:latin typeface="Arial" panose="020B0604020202020204" pitchFamily="34" charset="0"/>
              </a:rPr>
              <a:t>recent shifts in technology, the marketplace and in our federal funding have required CELA to make the decision to </a:t>
            </a:r>
            <a:r>
              <a:rPr lang="en-CA" b="1" i="0" dirty="0">
                <a:solidFill>
                  <a:srgbClr val="FFFFFF"/>
                </a:solidFill>
                <a:effectLst/>
                <a:latin typeface="Arial" panose="020B0604020202020204" pitchFamily="34" charset="0"/>
              </a:rPr>
              <a:t>cease production and distribution of audiobook CDs to all CELA users and CELA member libraries effective July 31, 2025.   </a:t>
            </a:r>
            <a:r>
              <a:rPr lang="en-CA" b="0" i="0" dirty="0">
                <a:solidFill>
                  <a:srgbClr val="FFFFFF"/>
                </a:solidFill>
                <a:effectLst/>
                <a:latin typeface="Arial" panose="020B0604020202020204" pitchFamily="34" charset="0"/>
              </a:rPr>
              <a:t>We understand how disappointing this news is to many of our users. We also know this news will require libraries to make changes to how they offer CELA audiobooks to their patrons who preferred CDs.</a:t>
            </a:r>
            <a:endParaRPr lang="en-US" dirty="0"/>
          </a:p>
          <a:p>
            <a:endParaRPr lang="en-US" dirty="0"/>
          </a:p>
          <a:p>
            <a:r>
              <a:rPr lang="en-CA" dirty="0"/>
              <a:t>In our commitment to offering choice in terms of reading formats and devices, </a:t>
            </a:r>
            <a:r>
              <a:rPr lang="en-CA" dirty="0" err="1"/>
              <a:t>i</a:t>
            </a:r>
            <a:r>
              <a:rPr lang="en-US" dirty="0"/>
              <a:t>n 2023, we introduced a new player called the Envoy Connect as a new way to read our audiobooks. We’re also exploring a way to play CELA audiobooks on a smart speaker, particularly on an Amazon Alexa which I’ll describe in more detail later on.</a:t>
            </a:r>
          </a:p>
          <a:p>
            <a:endParaRPr lang="en-US" dirty="0"/>
          </a:p>
          <a:p>
            <a:r>
              <a:rPr lang="en-US" dirty="0"/>
              <a:t>We’ll continue our audiobook collection, as well as other formats including e-text, braille and </a:t>
            </a:r>
            <a:r>
              <a:rPr lang="en-US" dirty="0" err="1"/>
              <a:t>printbraille</a:t>
            </a:r>
            <a:r>
              <a:rPr lang="en-US" dirty="0"/>
              <a:t>.</a:t>
            </a:r>
          </a:p>
          <a:p>
            <a:endParaRPr lang="en-CA" dirty="0"/>
          </a:p>
        </p:txBody>
      </p:sp>
      <p:sp>
        <p:nvSpPr>
          <p:cNvPr id="4" name="Slide Number Placeholder 3">
            <a:extLst>
              <a:ext uri="{FF2B5EF4-FFF2-40B4-BE49-F238E27FC236}">
                <a16:creationId xmlns:a16="http://schemas.microsoft.com/office/drawing/2014/main" id="{68CD9933-7D8F-A58D-7F1B-13F2258D213E}"/>
              </a:ext>
            </a:extLst>
          </p:cNvPr>
          <p:cNvSpPr>
            <a:spLocks noGrp="1"/>
          </p:cNvSpPr>
          <p:nvPr>
            <p:ph type="sldNum" sz="quarter" idx="5"/>
          </p:nvPr>
        </p:nvSpPr>
        <p:spPr/>
        <p:txBody>
          <a:bodyPr/>
          <a:lstStyle/>
          <a:p>
            <a:fld id="{37CD79CE-713A-4569-A52C-CA3FEA2234B8}" type="slidenum">
              <a:rPr lang="en-CA" smtClean="0"/>
              <a:t>6</a:t>
            </a:fld>
            <a:endParaRPr lang="en-CA"/>
          </a:p>
        </p:txBody>
      </p:sp>
    </p:spTree>
    <p:extLst>
      <p:ext uri="{BB962C8B-B14F-4D97-AF65-F5344CB8AC3E}">
        <p14:creationId xmlns:p14="http://schemas.microsoft.com/office/powerpoint/2010/main" val="53175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37CD79CE-713A-4569-A52C-CA3FEA2234B8}" type="slidenum">
              <a:rPr lang="en-CA" smtClean="0"/>
              <a:t>7</a:t>
            </a:fld>
            <a:endParaRPr lang="en-CA"/>
          </a:p>
        </p:txBody>
      </p:sp>
    </p:spTree>
    <p:extLst>
      <p:ext uri="{BB962C8B-B14F-4D97-AF65-F5344CB8AC3E}">
        <p14:creationId xmlns:p14="http://schemas.microsoft.com/office/powerpoint/2010/main" val="412990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2A075-ED64-1196-DE73-ECDCD3D5B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69DCF-0BEB-9722-0FFD-13B13461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F11CC-2220-3D59-9832-442793D21B73}"/>
              </a:ext>
            </a:extLst>
          </p:cNvPr>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a:extLst>
              <a:ext uri="{FF2B5EF4-FFF2-40B4-BE49-F238E27FC236}">
                <a16:creationId xmlns:a16="http://schemas.microsoft.com/office/drawing/2014/main" id="{0810418C-7FD9-C092-CE93-8515F62ABAE4}"/>
              </a:ext>
            </a:extLst>
          </p:cNvPr>
          <p:cNvSpPr>
            <a:spLocks noGrp="1"/>
          </p:cNvSpPr>
          <p:nvPr>
            <p:ph type="sldNum" sz="quarter" idx="5"/>
          </p:nvPr>
        </p:nvSpPr>
        <p:spPr/>
        <p:txBody>
          <a:bodyPr/>
          <a:lstStyle/>
          <a:p>
            <a:fld id="{37CD79CE-713A-4569-A52C-CA3FEA2234B8}" type="slidenum">
              <a:rPr lang="en-CA" smtClean="0"/>
              <a:t>8</a:t>
            </a:fld>
            <a:endParaRPr lang="en-CA"/>
          </a:p>
        </p:txBody>
      </p:sp>
    </p:spTree>
    <p:extLst>
      <p:ext uri="{BB962C8B-B14F-4D97-AF65-F5344CB8AC3E}">
        <p14:creationId xmlns:p14="http://schemas.microsoft.com/office/powerpoint/2010/main" val="4105195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0C75-CE9B-A8F8-C329-AB3DEF203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98BAA-E62C-0BBF-96F7-F9FB54E2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50F3-0BD8-58BA-1BAD-C600A013BB9E}"/>
              </a:ext>
            </a:extLst>
          </p:cNvPr>
          <p:cNvSpPr>
            <a:spLocks noGrp="1"/>
          </p:cNvSpPr>
          <p:nvPr>
            <p:ph type="body" idx="1"/>
          </p:nvPr>
        </p:nvSpPr>
        <p:spPr/>
        <p:txBody>
          <a:bodyPr/>
          <a:lstStyle/>
          <a:p>
            <a:r>
              <a:rPr lang="en-US" dirty="0"/>
              <a:t>The key to knowing our digital delivery options is to understand how the Direct to Player delivery option works. This is the easiest way to load books onto an Envoy Connect device, the </a:t>
            </a:r>
            <a:r>
              <a:rPr lang="en-US" dirty="0" err="1"/>
              <a:t>EasyReader</a:t>
            </a:r>
            <a:r>
              <a:rPr lang="en-US" dirty="0"/>
              <a:t> app, or straight to your Stratus 4M or Stream players. Just choose the DAISY audio (Direct to player) format in our catalogue and the book will be loaded on your bookshelf. Then, any device you connect to will display the books. Please note though that the last read playing position may not be consistent across all devices with the same book.</a:t>
            </a:r>
          </a:p>
          <a:p>
            <a:endParaRPr lang="en-US" dirty="0"/>
          </a:p>
          <a:p>
            <a:r>
              <a:rPr lang="en-US" dirty="0"/>
              <a:t>Since the different devices share the same bookshelf, you can have the same book on multiple devices. Be careful if you delete it off the bookshelf as it might disappear off of the other devices unless you have downloaded it to the specific device. If you have the title on the </a:t>
            </a:r>
            <a:r>
              <a:rPr lang="en-US" dirty="0" err="1"/>
              <a:t>EasyReader</a:t>
            </a:r>
            <a:r>
              <a:rPr lang="en-US" dirty="0"/>
              <a:t> app and downloaded the item, rather than stream it, the book will stay on your device. You will need to delete the book from your Direct to player bookshelf on the app.</a:t>
            </a:r>
            <a:endParaRPr lang="en-CA" dirty="0"/>
          </a:p>
        </p:txBody>
      </p:sp>
      <p:sp>
        <p:nvSpPr>
          <p:cNvPr id="4" name="Slide Number Placeholder 3">
            <a:extLst>
              <a:ext uri="{FF2B5EF4-FFF2-40B4-BE49-F238E27FC236}">
                <a16:creationId xmlns:a16="http://schemas.microsoft.com/office/drawing/2014/main" id="{5C60220C-D0FE-9C4A-19AD-FC9C16A26E85}"/>
              </a:ext>
            </a:extLst>
          </p:cNvPr>
          <p:cNvSpPr>
            <a:spLocks noGrp="1"/>
          </p:cNvSpPr>
          <p:nvPr>
            <p:ph type="sldNum" sz="quarter" idx="5"/>
          </p:nvPr>
        </p:nvSpPr>
        <p:spPr/>
        <p:txBody>
          <a:bodyPr/>
          <a:lstStyle/>
          <a:p>
            <a:fld id="{37CD79CE-713A-4569-A52C-CA3FEA2234B8}" type="slidenum">
              <a:rPr lang="en-CA" smtClean="0"/>
              <a:t>9</a:t>
            </a:fld>
            <a:endParaRPr lang="en-CA"/>
          </a:p>
        </p:txBody>
      </p:sp>
    </p:spTree>
    <p:extLst>
      <p:ext uri="{BB962C8B-B14F-4D97-AF65-F5344CB8AC3E}">
        <p14:creationId xmlns:p14="http://schemas.microsoft.com/office/powerpoint/2010/main" val="169507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80587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3638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6023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12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3217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51930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12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9304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44279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144197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21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7692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695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442798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1332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21859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3797193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32311184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dirty="0">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3231118493"/>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celalibrary.c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mailto:members@celalibrary.c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E74E-01E3-1838-F56E-DD7009FF11EB}"/>
              </a:ext>
            </a:extLst>
          </p:cNvPr>
          <p:cNvSpPr>
            <a:spLocks noGrp="1"/>
          </p:cNvSpPr>
          <p:nvPr>
            <p:ph type="ctrTitle"/>
          </p:nvPr>
        </p:nvSpPr>
        <p:spPr>
          <a:xfrm>
            <a:off x="836023" y="1489166"/>
            <a:ext cx="10441577" cy="2111285"/>
          </a:xfrm>
        </p:spPr>
        <p:txBody>
          <a:bodyPr>
            <a:normAutofit fontScale="90000"/>
          </a:bodyPr>
          <a:lstStyle/>
          <a:p>
            <a:r>
              <a:rPr lang="en-CA" dirty="0"/>
              <a:t>How to support library patrons to read CELA’s audiobooks and magazines</a:t>
            </a:r>
            <a:endParaRPr lang="en-CA" dirty="0">
              <a:ea typeface="Verdana"/>
            </a:endParaRPr>
          </a:p>
        </p:txBody>
      </p:sp>
      <p:sp>
        <p:nvSpPr>
          <p:cNvPr id="3" name="Subtitle 2">
            <a:extLst>
              <a:ext uri="{FF2B5EF4-FFF2-40B4-BE49-F238E27FC236}">
                <a16:creationId xmlns:a16="http://schemas.microsoft.com/office/drawing/2014/main" id="{64722344-7DC9-CB6C-CDD2-00314E1F7587}"/>
              </a:ext>
            </a:extLst>
          </p:cNvPr>
          <p:cNvSpPr>
            <a:spLocks noGrp="1"/>
          </p:cNvSpPr>
          <p:nvPr>
            <p:ph type="subTitle" idx="1"/>
          </p:nvPr>
        </p:nvSpPr>
        <p:spPr/>
        <p:txBody>
          <a:bodyPr>
            <a:normAutofit/>
          </a:bodyPr>
          <a:lstStyle/>
          <a:p>
            <a:r>
              <a:rPr lang="en-US" sz="4000" dirty="0">
                <a:solidFill>
                  <a:schemeClr val="accent1">
                    <a:lumMod val="50000"/>
                  </a:schemeClr>
                </a:solidFill>
                <a:latin typeface="Verdana" panose="020B0604030504040204" pitchFamily="34" charset="0"/>
                <a:ea typeface="Calibri" panose="020F0502020204030204" pitchFamily="34" charset="0"/>
                <a:cs typeface="Times New Roman" panose="02020603050405020304" pitchFamily="18" charset="0"/>
              </a:rPr>
              <a:t>T</a:t>
            </a:r>
            <a:r>
              <a:rPr lang="en-US" sz="4000" dirty="0">
                <a:solidFill>
                  <a:schemeClr val="accent1">
                    <a:lumMod val="50000"/>
                  </a:schemeClr>
                </a:solidFill>
                <a:effectLst/>
                <a:latin typeface="Verdana" panose="020B0604030504040204" pitchFamily="34" charset="0"/>
                <a:ea typeface="Calibri" panose="020F0502020204030204" pitchFamily="34" charset="0"/>
                <a:cs typeface="Times New Roman" panose="02020603050405020304" pitchFamily="18" charset="0"/>
              </a:rPr>
              <a:t>ransitioning from reading on CDs to other devices</a:t>
            </a:r>
            <a:endParaRPr lang="en-CA" sz="6600" dirty="0">
              <a:solidFill>
                <a:schemeClr val="accent1">
                  <a:lumMod val="50000"/>
                </a:schemeClr>
              </a:solidFill>
            </a:endParaRPr>
          </a:p>
        </p:txBody>
      </p:sp>
    </p:spTree>
    <p:extLst>
      <p:ext uri="{BB962C8B-B14F-4D97-AF65-F5344CB8AC3E}">
        <p14:creationId xmlns:p14="http://schemas.microsoft.com/office/powerpoint/2010/main" val="425146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12A3-4335-A328-8FE7-D87A6698733B}"/>
              </a:ext>
            </a:extLst>
          </p:cNvPr>
          <p:cNvSpPr>
            <a:spLocks noGrp="1"/>
          </p:cNvSpPr>
          <p:nvPr>
            <p:ph type="title"/>
          </p:nvPr>
        </p:nvSpPr>
        <p:spPr/>
        <p:txBody>
          <a:bodyPr/>
          <a:lstStyle/>
          <a:p>
            <a:r>
              <a:rPr lang="en-US" dirty="0"/>
              <a:t>Audiobook player options</a:t>
            </a:r>
            <a:endParaRPr lang="en-CA" dirty="0"/>
          </a:p>
        </p:txBody>
      </p:sp>
      <p:pic>
        <p:nvPicPr>
          <p:cNvPr id="5" name="Content Placeholder 4" descr="Envoy Connect player">
            <a:extLst>
              <a:ext uri="{FF2B5EF4-FFF2-40B4-BE49-F238E27FC236}">
                <a16:creationId xmlns:a16="http://schemas.microsoft.com/office/drawing/2014/main" id="{363ACAEA-AFF5-C866-B1F9-94D2E80851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046" y="1720359"/>
            <a:ext cx="3570514" cy="3570514"/>
          </a:xfrm>
        </p:spPr>
      </p:pic>
      <p:pic>
        <p:nvPicPr>
          <p:cNvPr id="11" name="Picture 10" descr="A tablet, smartphone and computer">
            <a:extLst>
              <a:ext uri="{FF2B5EF4-FFF2-40B4-BE49-F238E27FC236}">
                <a16:creationId xmlns:a16="http://schemas.microsoft.com/office/drawing/2014/main" id="{F94FFC4B-9FD3-77C8-EE44-272723C5B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279" y="1720359"/>
            <a:ext cx="4202767" cy="4202767"/>
          </a:xfrm>
          <a:prstGeom prst="rect">
            <a:avLst/>
          </a:prstGeom>
        </p:spPr>
      </p:pic>
      <p:pic>
        <p:nvPicPr>
          <p:cNvPr id="9" name="Picture 8" descr="Victor Stratus and Victor Stream DAISY player ">
            <a:extLst>
              <a:ext uri="{FF2B5EF4-FFF2-40B4-BE49-F238E27FC236}">
                <a16:creationId xmlns:a16="http://schemas.microsoft.com/office/drawing/2014/main" id="{030764A5-5DFB-EF20-94D5-641B394F4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3440" y="1643743"/>
            <a:ext cx="3570514" cy="3570514"/>
          </a:xfrm>
          <a:prstGeom prst="rect">
            <a:avLst/>
          </a:prstGeom>
        </p:spPr>
      </p:pic>
    </p:spTree>
    <p:extLst>
      <p:ext uri="{BB962C8B-B14F-4D97-AF65-F5344CB8AC3E}">
        <p14:creationId xmlns:p14="http://schemas.microsoft.com/office/powerpoint/2010/main" val="254797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CACA-868E-8286-C9F6-85746AC02EDA}"/>
              </a:ext>
            </a:extLst>
          </p:cNvPr>
          <p:cNvSpPr>
            <a:spLocks noGrp="1"/>
          </p:cNvSpPr>
          <p:nvPr>
            <p:ph type="ctrTitle"/>
          </p:nvPr>
        </p:nvSpPr>
        <p:spPr>
          <a:xfrm>
            <a:off x="864973" y="2241637"/>
            <a:ext cx="10363200" cy="1470025"/>
          </a:xfrm>
        </p:spPr>
        <p:txBody>
          <a:bodyPr/>
          <a:lstStyle/>
          <a:p>
            <a:pPr algn="ctr"/>
            <a:r>
              <a:rPr lang="en-CA" b="1" dirty="0"/>
              <a:t>Envoy Connect</a:t>
            </a:r>
          </a:p>
        </p:txBody>
      </p:sp>
    </p:spTree>
    <p:extLst>
      <p:ext uri="{BB962C8B-B14F-4D97-AF65-F5344CB8AC3E}">
        <p14:creationId xmlns:p14="http://schemas.microsoft.com/office/powerpoint/2010/main" val="110685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Envoy Connect player</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609600" y="1377901"/>
            <a:ext cx="7620000" cy="4525963"/>
          </a:xfrm>
        </p:spPr>
        <p:txBody>
          <a:bodyPr>
            <a:normAutofit/>
          </a:bodyPr>
          <a:lstStyle/>
          <a:p>
            <a:r>
              <a:rPr lang="en-US" dirty="0"/>
              <a:t>Audiobooks only</a:t>
            </a:r>
          </a:p>
          <a:p>
            <a:r>
              <a:rPr lang="en-US" dirty="0"/>
              <a:t>Direct to player bookshelf</a:t>
            </a:r>
          </a:p>
          <a:p>
            <a:r>
              <a:rPr lang="en-US" dirty="0"/>
              <a:t>Add/remove books by:</a:t>
            </a:r>
          </a:p>
          <a:p>
            <a:pPr lvl="1"/>
            <a:r>
              <a:rPr lang="en-US" dirty="0"/>
              <a:t>Using the CELA Connect app on a computer</a:t>
            </a:r>
          </a:p>
          <a:p>
            <a:pPr lvl="1"/>
            <a:r>
              <a:rPr lang="en-US" dirty="0"/>
              <a:t>Patrons can mail back player to CELA to reload</a:t>
            </a:r>
          </a:p>
          <a:p>
            <a:r>
              <a:rPr lang="en-US" dirty="0"/>
              <a:t>CNIB </a:t>
            </a:r>
            <a:r>
              <a:rPr lang="en-US" dirty="0" err="1"/>
              <a:t>Smartlife</a:t>
            </a:r>
            <a:r>
              <a:rPr lang="en-US" dirty="0"/>
              <a:t> $97</a:t>
            </a:r>
          </a:p>
        </p:txBody>
      </p:sp>
      <p:pic>
        <p:nvPicPr>
          <p:cNvPr id="6" name="Content Placeholder 5" descr="A hand holding an Envoy Connect player. The player has six small buttons at the bottom and a round speaker at the top.">
            <a:extLst>
              <a:ext uri="{FF2B5EF4-FFF2-40B4-BE49-F238E27FC236}">
                <a16:creationId xmlns:a16="http://schemas.microsoft.com/office/drawing/2014/main" id="{79EC4D96-8870-27A9-F67D-1B0111E84E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43280" y="1475554"/>
            <a:ext cx="3039120" cy="4650610"/>
          </a:xfrm>
        </p:spPr>
      </p:pic>
    </p:spTree>
    <p:extLst>
      <p:ext uri="{BB962C8B-B14F-4D97-AF65-F5344CB8AC3E}">
        <p14:creationId xmlns:p14="http://schemas.microsoft.com/office/powerpoint/2010/main" val="235761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5944-7CC2-C55D-3918-F8CF1A1B9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319C7-6AAA-1AF3-305D-1B2AC8F08712}"/>
              </a:ext>
            </a:extLst>
          </p:cNvPr>
          <p:cNvSpPr>
            <a:spLocks noGrp="1"/>
          </p:cNvSpPr>
          <p:nvPr>
            <p:ph type="title"/>
          </p:nvPr>
        </p:nvSpPr>
        <p:spPr>
          <a:xfrm>
            <a:off x="609600" y="274638"/>
            <a:ext cx="10972800" cy="1143000"/>
          </a:xfrm>
        </p:spPr>
        <p:txBody>
          <a:bodyPr anchor="ctr">
            <a:normAutofit/>
          </a:bodyPr>
          <a:lstStyle/>
          <a:p>
            <a:r>
              <a:rPr lang="en-US" dirty="0"/>
              <a:t>Choose books and magazines</a:t>
            </a:r>
            <a:endParaRPr lang="en-CA" dirty="0"/>
          </a:p>
        </p:txBody>
      </p:sp>
      <p:pic>
        <p:nvPicPr>
          <p:cNvPr id="12" name="Content Placeholder 11">
            <a:extLst>
              <a:ext uri="{FF2B5EF4-FFF2-40B4-BE49-F238E27FC236}">
                <a16:creationId xmlns:a16="http://schemas.microsoft.com/office/drawing/2014/main" id="{FE3B26C3-4734-2914-B7BB-42CBC946063A}"/>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261" y="1978149"/>
            <a:ext cx="6437721" cy="3227398"/>
          </a:xfrm>
        </p:spPr>
      </p:pic>
      <p:graphicFrame>
        <p:nvGraphicFramePr>
          <p:cNvPr id="10" name="Content Placeholder 7" descr="1. Visit celalibrary.ca. 2. Log into your main CELA account. 3. Find books or magazine issues. 4. Choose format: Daisy Player (Direct to player). 5. Item on Direct to player bookshelf.">
            <a:extLst>
              <a:ext uri="{FF2B5EF4-FFF2-40B4-BE49-F238E27FC236}">
                <a16:creationId xmlns:a16="http://schemas.microsoft.com/office/drawing/2014/main" id="{8F8C1179-411C-C63F-308E-805D8F86C74A}"/>
              </a:ext>
            </a:extLst>
          </p:cNvPr>
          <p:cNvGraphicFramePr>
            <a:graphicFrameLocks noGrp="1"/>
          </p:cNvGraphicFramePr>
          <p:nvPr>
            <p:ph sz="half" idx="2"/>
            <p:extLst>
              <p:ext uri="{D42A27DB-BD31-4B8C-83A1-F6EECF244321}">
                <p14:modId xmlns:p14="http://schemas.microsoft.com/office/powerpoint/2010/main" val="2248894269"/>
              </p:ext>
            </p:extLst>
          </p:nvPr>
        </p:nvGraphicFramePr>
        <p:xfrm>
          <a:off x="6484982" y="1652453"/>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236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3D4A-F0B7-6D50-45A4-CCB5F4C25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3736E-0CE2-8C25-A77E-4C4180C7BF4B}"/>
              </a:ext>
            </a:extLst>
          </p:cNvPr>
          <p:cNvSpPr>
            <a:spLocks noGrp="1"/>
          </p:cNvSpPr>
          <p:nvPr>
            <p:ph type="title"/>
          </p:nvPr>
        </p:nvSpPr>
        <p:spPr/>
        <p:txBody>
          <a:bodyPr/>
          <a:lstStyle/>
          <a:p>
            <a:r>
              <a:rPr lang="en-US" dirty="0"/>
              <a:t>CELA Connect</a:t>
            </a:r>
            <a:endParaRPr lang="en-CA" dirty="0"/>
          </a:p>
        </p:txBody>
      </p:sp>
      <p:pic>
        <p:nvPicPr>
          <p:cNvPr id="7" name="Content Placeholder 6" descr="Loading Envoy Connects:&#10;1. Connect Envoy to computer. 2. Launch CELA Connect software 3. Remove and load books 4. Disconnect and loan">
            <a:extLst>
              <a:ext uri="{FF2B5EF4-FFF2-40B4-BE49-F238E27FC236}">
                <a16:creationId xmlns:a16="http://schemas.microsoft.com/office/drawing/2014/main" id="{38175585-6CB5-94F4-8382-BB9411213A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6063" y="1417638"/>
            <a:ext cx="4525963" cy="4525963"/>
          </a:xfrm>
        </p:spPr>
      </p:pic>
      <p:pic>
        <p:nvPicPr>
          <p:cNvPr id="9" name="Content Placeholder 8" descr="A screenshot of the CELA Connect software. Image lists books on the bookshelf which can be added to the Envoy Connect.">
            <a:extLst>
              <a:ext uri="{FF2B5EF4-FFF2-40B4-BE49-F238E27FC236}">
                <a16:creationId xmlns:a16="http://schemas.microsoft.com/office/drawing/2014/main" id="{2BBACC22-6A0D-8439-7085-24B66353590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91283" y="1417639"/>
            <a:ext cx="5891117" cy="4503988"/>
          </a:xfrm>
        </p:spPr>
      </p:pic>
    </p:spTree>
    <p:extLst>
      <p:ext uri="{BB962C8B-B14F-4D97-AF65-F5344CB8AC3E}">
        <p14:creationId xmlns:p14="http://schemas.microsoft.com/office/powerpoint/2010/main" val="43629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A49E-3F99-D227-DEA4-AF4696BDEB47}"/>
              </a:ext>
            </a:extLst>
          </p:cNvPr>
          <p:cNvSpPr>
            <a:spLocks noGrp="1"/>
          </p:cNvSpPr>
          <p:nvPr>
            <p:ph type="title"/>
          </p:nvPr>
        </p:nvSpPr>
        <p:spPr/>
        <p:txBody>
          <a:bodyPr/>
          <a:lstStyle/>
          <a:p>
            <a:r>
              <a:rPr lang="en-US" dirty="0"/>
              <a:t>Envoy Connect and CELA Connect</a:t>
            </a:r>
            <a:endParaRPr lang="en-CA" dirty="0"/>
          </a:p>
        </p:txBody>
      </p:sp>
      <p:pic>
        <p:nvPicPr>
          <p:cNvPr id="4" name="Envoy and CELA Connect demo_edit_2" descr="Video of Envoy Connect and CELA connect demo.">
            <a:hlinkClick r:id="" action="ppaction://media"/>
            <a:extLst>
              <a:ext uri="{FF2B5EF4-FFF2-40B4-BE49-F238E27FC236}">
                <a16:creationId xmlns:a16="http://schemas.microsoft.com/office/drawing/2014/main" id="{87429CDB-7C78-BC25-E96F-395567C674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417638"/>
            <a:ext cx="8045450" cy="4525963"/>
          </a:xfrm>
        </p:spPr>
      </p:pic>
    </p:spTree>
    <p:extLst>
      <p:ext uri="{BB962C8B-B14F-4D97-AF65-F5344CB8AC3E}">
        <p14:creationId xmlns:p14="http://schemas.microsoft.com/office/powerpoint/2010/main" val="301044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60C0-9319-C5B2-924B-36D2B40D7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6A4ED-A1BF-58BD-24B1-D9B96ABE57C6}"/>
              </a:ext>
            </a:extLst>
          </p:cNvPr>
          <p:cNvSpPr>
            <a:spLocks noGrp="1"/>
          </p:cNvSpPr>
          <p:nvPr>
            <p:ph type="title"/>
          </p:nvPr>
        </p:nvSpPr>
        <p:spPr/>
        <p:txBody>
          <a:bodyPr/>
          <a:lstStyle/>
          <a:p>
            <a:r>
              <a:rPr lang="en-US" dirty="0"/>
              <a:t>Loaning Envoy Connect devices</a:t>
            </a:r>
            <a:endParaRPr lang="en-CA" dirty="0"/>
          </a:p>
        </p:txBody>
      </p:sp>
      <p:sp>
        <p:nvSpPr>
          <p:cNvPr id="4" name="Content Placeholder 3">
            <a:extLst>
              <a:ext uri="{FF2B5EF4-FFF2-40B4-BE49-F238E27FC236}">
                <a16:creationId xmlns:a16="http://schemas.microsoft.com/office/drawing/2014/main" id="{F1670A5A-B3CF-B69D-F499-EB96E15E5241}"/>
              </a:ext>
            </a:extLst>
          </p:cNvPr>
          <p:cNvSpPr>
            <a:spLocks noGrp="1"/>
          </p:cNvSpPr>
          <p:nvPr>
            <p:ph sz="half" idx="1"/>
          </p:nvPr>
        </p:nvSpPr>
        <p:spPr/>
        <p:txBody>
          <a:bodyPr>
            <a:normAutofit fontScale="85000" lnSpcReduction="10000"/>
          </a:bodyPr>
          <a:lstStyle/>
          <a:p>
            <a:pPr marL="0" indent="0">
              <a:buNone/>
            </a:pPr>
            <a:r>
              <a:rPr lang="en-US" b="1" dirty="0"/>
              <a:t>Create Envoy Connect kit:</a:t>
            </a:r>
          </a:p>
          <a:p>
            <a:pPr algn="l">
              <a:buFont typeface="Arial" panose="020B0604020202020204" pitchFamily="34" charset="0"/>
              <a:buChar char="•"/>
            </a:pPr>
            <a:r>
              <a:rPr lang="en-CA" b="0" i="0" dirty="0">
                <a:solidFill>
                  <a:srgbClr val="212121"/>
                </a:solidFill>
                <a:effectLst/>
              </a:rPr>
              <a:t>Includes: micro USB cable, headphones and a lanyard</a:t>
            </a:r>
          </a:p>
          <a:p>
            <a:pPr marL="0" indent="0" algn="l">
              <a:buNone/>
            </a:pPr>
            <a:r>
              <a:rPr lang="en-CA" b="1" dirty="0">
                <a:solidFill>
                  <a:srgbClr val="212121"/>
                </a:solidFill>
              </a:rPr>
              <a:t>Libraries may consider providing:</a:t>
            </a:r>
            <a:endParaRPr lang="en-CA" b="1" i="0" dirty="0">
              <a:solidFill>
                <a:srgbClr val="212121"/>
              </a:solidFill>
              <a:effectLst/>
            </a:endParaRPr>
          </a:p>
          <a:p>
            <a:pPr algn="l">
              <a:buFont typeface="Arial" panose="020B0604020202020204" pitchFamily="34" charset="0"/>
              <a:buChar char="•"/>
            </a:pPr>
            <a:r>
              <a:rPr lang="en-CA" b="0" i="0" dirty="0">
                <a:solidFill>
                  <a:srgbClr val="212121"/>
                </a:solidFill>
                <a:effectLst/>
              </a:rPr>
              <a:t>Storage case</a:t>
            </a:r>
          </a:p>
          <a:p>
            <a:pPr algn="l">
              <a:buFont typeface="Arial" panose="020B0604020202020204" pitchFamily="34" charset="0"/>
              <a:buChar char="•"/>
            </a:pPr>
            <a:r>
              <a:rPr lang="en-CA" b="0" i="0" dirty="0">
                <a:solidFill>
                  <a:srgbClr val="212121"/>
                </a:solidFill>
                <a:effectLst/>
              </a:rPr>
              <a:t>Additional micro-USB cords </a:t>
            </a:r>
          </a:p>
          <a:p>
            <a:pPr algn="l">
              <a:buFont typeface="Arial" panose="020B0604020202020204" pitchFamily="34" charset="0"/>
              <a:buChar char="•"/>
            </a:pPr>
            <a:r>
              <a:rPr lang="en-CA" b="0" i="0" dirty="0">
                <a:solidFill>
                  <a:srgbClr val="212121"/>
                </a:solidFill>
                <a:effectLst/>
              </a:rPr>
              <a:t>Additional wall charging plugs</a:t>
            </a:r>
          </a:p>
          <a:p>
            <a:pPr marL="0" indent="0">
              <a:buNone/>
            </a:pPr>
            <a:endParaRPr lang="en-CA" dirty="0"/>
          </a:p>
        </p:txBody>
      </p:sp>
      <p:pic>
        <p:nvPicPr>
          <p:cNvPr id="10" name="Content Placeholder 9" descr="A black rectangular case with white text on it.">
            <a:extLst>
              <a:ext uri="{FF2B5EF4-FFF2-40B4-BE49-F238E27FC236}">
                <a16:creationId xmlns:a16="http://schemas.microsoft.com/office/drawing/2014/main" id="{BD824253-E29E-63C0-DA23-9B91BBC9A09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888399"/>
            <a:ext cx="5384800" cy="3949565"/>
          </a:xfrm>
        </p:spPr>
      </p:pic>
    </p:spTree>
    <p:extLst>
      <p:ext uri="{BB962C8B-B14F-4D97-AF65-F5344CB8AC3E}">
        <p14:creationId xmlns:p14="http://schemas.microsoft.com/office/powerpoint/2010/main" val="333878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DAE-A9DD-A587-FDCC-2B53B26BF4EF}"/>
              </a:ext>
            </a:extLst>
          </p:cNvPr>
          <p:cNvSpPr>
            <a:spLocks noGrp="1"/>
          </p:cNvSpPr>
          <p:nvPr>
            <p:ph type="ctrTitle"/>
          </p:nvPr>
        </p:nvSpPr>
        <p:spPr>
          <a:xfrm>
            <a:off x="914400" y="2155139"/>
            <a:ext cx="10363200" cy="1470025"/>
          </a:xfrm>
        </p:spPr>
        <p:txBody>
          <a:bodyPr/>
          <a:lstStyle/>
          <a:p>
            <a:pPr algn="ctr"/>
            <a:r>
              <a:rPr lang="en-CA" b="1" dirty="0"/>
              <a:t>Dolphin </a:t>
            </a:r>
            <a:r>
              <a:rPr lang="en-CA" b="1" dirty="0" err="1"/>
              <a:t>EasyReader</a:t>
            </a:r>
            <a:r>
              <a:rPr lang="en-CA" b="1" dirty="0"/>
              <a:t> app</a:t>
            </a:r>
          </a:p>
        </p:txBody>
      </p:sp>
    </p:spTree>
    <p:extLst>
      <p:ext uri="{BB962C8B-B14F-4D97-AF65-F5344CB8AC3E}">
        <p14:creationId xmlns:p14="http://schemas.microsoft.com/office/powerpoint/2010/main" val="375122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Dolphin </a:t>
            </a:r>
            <a:r>
              <a:rPr lang="en-US" dirty="0" err="1"/>
              <a:t>EasyReader</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661851" y="1417638"/>
            <a:ext cx="7280367" cy="4525963"/>
          </a:xfrm>
        </p:spPr>
        <p:txBody>
          <a:bodyPr>
            <a:normAutofit/>
          </a:bodyPr>
          <a:lstStyle/>
          <a:p>
            <a:r>
              <a:rPr lang="en-US" dirty="0"/>
              <a:t>Dolphin </a:t>
            </a:r>
            <a:r>
              <a:rPr lang="en-US" dirty="0" err="1"/>
              <a:t>EasyReader</a:t>
            </a:r>
            <a:r>
              <a:rPr lang="en-US" dirty="0"/>
              <a:t> app to read audiobooks or e-text</a:t>
            </a:r>
          </a:p>
          <a:p>
            <a:r>
              <a:rPr lang="en-US" dirty="0"/>
              <a:t>Delivery options: </a:t>
            </a:r>
          </a:p>
          <a:p>
            <a:pPr lvl="1"/>
            <a:r>
              <a:rPr lang="en-US" dirty="0"/>
              <a:t>Direct to player (loads books directly onto app)</a:t>
            </a:r>
          </a:p>
          <a:p>
            <a:pPr lvl="1"/>
            <a:r>
              <a:rPr lang="en-US" dirty="0"/>
              <a:t>ZIP files</a:t>
            </a:r>
          </a:p>
          <a:p>
            <a:r>
              <a:rPr lang="en-US" dirty="0"/>
              <a:t>Free app</a:t>
            </a:r>
          </a:p>
          <a:p>
            <a:r>
              <a:rPr lang="en-US" dirty="0"/>
              <a:t>Annual Premium version  $49.99</a:t>
            </a:r>
            <a:endParaRPr lang="en-CA" dirty="0"/>
          </a:p>
        </p:txBody>
      </p:sp>
      <p:pic>
        <p:nvPicPr>
          <p:cNvPr id="6" name="Content Placeholder 5" descr="A screenshot of the EasyReader app showing the CELA Library bookshelf with a list of books.&#10;&#10;">
            <a:extLst>
              <a:ext uri="{FF2B5EF4-FFF2-40B4-BE49-F238E27FC236}">
                <a16:creationId xmlns:a16="http://schemas.microsoft.com/office/drawing/2014/main" id="{23CBC6D6-8A3B-8EB1-AF8E-402F93DB58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73099" y="875529"/>
            <a:ext cx="2357050" cy="5106941"/>
          </a:xfrm>
        </p:spPr>
      </p:pic>
    </p:spTree>
    <p:extLst>
      <p:ext uri="{BB962C8B-B14F-4D97-AF65-F5344CB8AC3E}">
        <p14:creationId xmlns:p14="http://schemas.microsoft.com/office/powerpoint/2010/main" val="230255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48F3-386B-E6BA-A9A4-7CBBCB964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5E79E-581B-D24B-4684-E7D85E9056AF}"/>
              </a:ext>
            </a:extLst>
          </p:cNvPr>
          <p:cNvSpPr>
            <a:spLocks noGrp="1"/>
          </p:cNvSpPr>
          <p:nvPr>
            <p:ph type="title"/>
          </p:nvPr>
        </p:nvSpPr>
        <p:spPr/>
        <p:txBody>
          <a:bodyPr/>
          <a:lstStyle/>
          <a:p>
            <a:r>
              <a:rPr lang="en-US" dirty="0" err="1"/>
              <a:t>EasyReader</a:t>
            </a:r>
            <a:r>
              <a:rPr lang="en-US" dirty="0"/>
              <a:t> app</a:t>
            </a:r>
            <a:endParaRPr lang="en-CA" dirty="0"/>
          </a:p>
        </p:txBody>
      </p:sp>
      <p:pic>
        <p:nvPicPr>
          <p:cNvPr id="6" name="EasyReader demo" descr="Video of EasyReader app.">
            <a:hlinkClick r:id="" action="ppaction://media"/>
            <a:extLst>
              <a:ext uri="{FF2B5EF4-FFF2-40B4-BE49-F238E27FC236}">
                <a16:creationId xmlns:a16="http://schemas.microsoft.com/office/drawing/2014/main" id="{6F0F08AF-096B-75C2-8C30-337A89B3C9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417638"/>
            <a:ext cx="7462611" cy="4198087"/>
          </a:xfrm>
        </p:spPr>
      </p:pic>
    </p:spTree>
    <p:extLst>
      <p:ext uri="{BB962C8B-B14F-4D97-AF65-F5344CB8AC3E}">
        <p14:creationId xmlns:p14="http://schemas.microsoft.com/office/powerpoint/2010/main" val="4012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9AAE-C1AB-6DA9-5E0F-C7EF85023321}"/>
              </a:ext>
            </a:extLst>
          </p:cNvPr>
          <p:cNvSpPr>
            <a:spLocks noGrp="1"/>
          </p:cNvSpPr>
          <p:nvPr>
            <p:ph type="title"/>
          </p:nvPr>
        </p:nvSpPr>
        <p:spPr/>
        <p:txBody>
          <a:bodyPr/>
          <a:lstStyle/>
          <a:p>
            <a:r>
              <a:rPr lang="en-CA"/>
              <a:t>Land acknowledgement</a:t>
            </a:r>
          </a:p>
        </p:txBody>
      </p:sp>
      <p:sp>
        <p:nvSpPr>
          <p:cNvPr id="3" name="TextBox 2">
            <a:extLst>
              <a:ext uri="{FF2B5EF4-FFF2-40B4-BE49-F238E27FC236}">
                <a16:creationId xmlns:a16="http://schemas.microsoft.com/office/drawing/2014/main" id="{DF3B3132-9BA9-2BFF-F7FC-7C7A31C2E997}"/>
              </a:ext>
              <a:ext uri="{C183D7F6-B498-43B3-948B-1728B52AA6E4}">
                <adec:decorative xmlns:adec="http://schemas.microsoft.com/office/drawing/2017/decorative" val="1"/>
              </a:ext>
            </a:extLst>
          </p:cNvPr>
          <p:cNvSpPr txBox="1"/>
          <p:nvPr/>
        </p:nvSpPr>
        <p:spPr>
          <a:xfrm>
            <a:off x="701994" y="1417638"/>
            <a:ext cx="80617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ffectLst/>
                <a:latin typeface="Verdana" panose="020B0604030504040204" pitchFamily="34" charset="0"/>
              </a:rPr>
              <a:t>I live and work in Montreal, the unceded territory of the </a:t>
            </a:r>
            <a:r>
              <a:rPr lang="en-US" sz="2400" dirty="0" err="1">
                <a:effectLst/>
                <a:latin typeface="Verdana" panose="020B0604030504040204" pitchFamily="34" charset="0"/>
              </a:rPr>
              <a:t>Kanien’kehá:ka</a:t>
            </a:r>
            <a:r>
              <a:rPr lang="en-US" sz="2400" dirty="0">
                <a:effectLst/>
                <a:latin typeface="Verdana" panose="020B0604030504040204" pitchFamily="34" charset="0"/>
              </a:rPr>
              <a:t> people of the Haudenosaunee Confederacy. This land has served as a meeting place with many other Indigenous peoples of Turtle Island.</a:t>
            </a:r>
            <a:endParaRPr lang="en-US" sz="1600" dirty="0">
              <a:ea typeface="Verdana"/>
            </a:endParaRPr>
          </a:p>
          <a:p>
            <a:endParaRPr lang="en-US" sz="2400" dirty="0">
              <a:ea typeface="Verdana"/>
            </a:endParaRPr>
          </a:p>
          <a:p>
            <a:r>
              <a:rPr lang="en-US" sz="2400" dirty="0">
                <a:ea typeface="Verdana"/>
              </a:rPr>
              <a:t>Wherever we find ourselves today, across Turtle Island, we can be grateful to the First Nations for the careful stewardship of the land.</a:t>
            </a:r>
          </a:p>
          <a:p>
            <a:pPr algn="l"/>
            <a:endParaRPr lang="en-US" sz="2400" dirty="0">
              <a:ea typeface="Verdana"/>
            </a:endParaRPr>
          </a:p>
        </p:txBody>
      </p:sp>
      <p:pic>
        <p:nvPicPr>
          <p:cNvPr id="7" name="Picture 6" descr="An Indigenous artistic drawing of a turtle in white on a dark red background.">
            <a:extLst>
              <a:ext uri="{FF2B5EF4-FFF2-40B4-BE49-F238E27FC236}">
                <a16:creationId xmlns:a16="http://schemas.microsoft.com/office/drawing/2014/main" id="{3E952A1B-ACF3-55E6-624D-A92AEE9F9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182" y="1771799"/>
            <a:ext cx="3314402" cy="3314402"/>
          </a:xfrm>
          <a:prstGeom prst="rect">
            <a:avLst/>
          </a:prstGeom>
        </p:spPr>
      </p:pic>
    </p:spTree>
    <p:extLst>
      <p:ext uri="{BB962C8B-B14F-4D97-AF65-F5344CB8AC3E}">
        <p14:creationId xmlns:p14="http://schemas.microsoft.com/office/powerpoint/2010/main" val="175489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25342-1B3D-0FE2-F43B-1ADE403C4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51569-7B44-0449-74BA-CEE0257FF683}"/>
              </a:ext>
            </a:extLst>
          </p:cNvPr>
          <p:cNvSpPr>
            <a:spLocks noGrp="1"/>
          </p:cNvSpPr>
          <p:nvPr>
            <p:ph type="title"/>
          </p:nvPr>
        </p:nvSpPr>
        <p:spPr>
          <a:xfrm>
            <a:off x="609600" y="274638"/>
            <a:ext cx="10972800" cy="1143000"/>
          </a:xfrm>
        </p:spPr>
        <p:txBody>
          <a:bodyPr anchor="ctr">
            <a:normAutofit/>
          </a:bodyPr>
          <a:lstStyle/>
          <a:p>
            <a:r>
              <a:rPr lang="en-US" sz="4400" dirty="0"/>
              <a:t>Loaning tablets with </a:t>
            </a:r>
            <a:r>
              <a:rPr lang="en-US" sz="4400" dirty="0" err="1"/>
              <a:t>EasyReader</a:t>
            </a:r>
            <a:r>
              <a:rPr lang="en-US" sz="4400" dirty="0"/>
              <a:t> app</a:t>
            </a:r>
            <a:endParaRPr lang="en-CA" sz="4400" dirty="0"/>
          </a:p>
        </p:txBody>
      </p:sp>
      <p:graphicFrame>
        <p:nvGraphicFramePr>
          <p:cNvPr id="7" name="Content Placeholder 3" descr="Libraries may add the app to multiple devices. Bookshelf is shared and same books appear on every device with the app. Download title so can't be deleted off of the device. Only loan tablets to patrons with print disabilities.">
            <a:extLst>
              <a:ext uri="{FF2B5EF4-FFF2-40B4-BE49-F238E27FC236}">
                <a16:creationId xmlns:a16="http://schemas.microsoft.com/office/drawing/2014/main" id="{1EAF925A-F55B-C149-9ED9-45979DB2CD38}"/>
              </a:ext>
            </a:extLst>
          </p:cNvPr>
          <p:cNvGraphicFramePr>
            <a:graphicFrameLocks noGrp="1"/>
          </p:cNvGraphicFramePr>
          <p:nvPr>
            <p:ph sz="half" idx="2"/>
            <p:extLst>
              <p:ext uri="{D42A27DB-BD31-4B8C-83A1-F6EECF244321}">
                <p14:modId xmlns:p14="http://schemas.microsoft.com/office/powerpoint/2010/main" val="508137997"/>
              </p:ext>
            </p:extLst>
          </p:nvPr>
        </p:nvGraphicFramePr>
        <p:xfrm>
          <a:off x="955362" y="1626327"/>
          <a:ext cx="671576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descr="A screenshot of the Book Information page on the EasyReader app. Shows back button, book title, author, synopsis. Also features the Borrow button.">
            <a:extLst>
              <a:ext uri="{FF2B5EF4-FFF2-40B4-BE49-F238E27FC236}">
                <a16:creationId xmlns:a16="http://schemas.microsoft.com/office/drawing/2014/main" id="{913321C7-7065-CF3F-9F68-10C3D41F1426}"/>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8351842" y="1417638"/>
            <a:ext cx="2549838" cy="4525963"/>
          </a:xfrm>
          <a:ln w="28575">
            <a:solidFill>
              <a:schemeClr val="tx1"/>
            </a:solidFill>
          </a:ln>
        </p:spPr>
      </p:pic>
    </p:spTree>
    <p:extLst>
      <p:ext uri="{BB962C8B-B14F-4D97-AF65-F5344CB8AC3E}">
        <p14:creationId xmlns:p14="http://schemas.microsoft.com/office/powerpoint/2010/main" val="340487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18C0-E17D-5F07-787B-EEA11322E89F}"/>
              </a:ext>
            </a:extLst>
          </p:cNvPr>
          <p:cNvSpPr>
            <a:spLocks noGrp="1"/>
          </p:cNvSpPr>
          <p:nvPr>
            <p:ph type="ctrTitle"/>
          </p:nvPr>
        </p:nvSpPr>
        <p:spPr/>
        <p:txBody>
          <a:bodyPr/>
          <a:lstStyle/>
          <a:p>
            <a:pPr algn="ctr"/>
            <a:r>
              <a:rPr lang="en-CA" b="1" dirty="0"/>
              <a:t>DAISY players</a:t>
            </a:r>
          </a:p>
        </p:txBody>
      </p:sp>
    </p:spTree>
    <p:extLst>
      <p:ext uri="{BB962C8B-B14F-4D97-AF65-F5344CB8AC3E}">
        <p14:creationId xmlns:p14="http://schemas.microsoft.com/office/powerpoint/2010/main" val="4075198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6DF0-676F-52FD-DBBA-11162DA02388}"/>
              </a:ext>
            </a:extLst>
          </p:cNvPr>
          <p:cNvSpPr>
            <a:spLocks noGrp="1"/>
          </p:cNvSpPr>
          <p:nvPr>
            <p:ph type="title"/>
          </p:nvPr>
        </p:nvSpPr>
        <p:spPr/>
        <p:txBody>
          <a:bodyPr/>
          <a:lstStyle/>
          <a:p>
            <a:r>
              <a:rPr lang="en-US" dirty="0"/>
              <a:t>DAISY players</a:t>
            </a:r>
            <a:endParaRPr lang="en-CA" dirty="0"/>
          </a:p>
        </p:txBody>
      </p:sp>
      <p:sp>
        <p:nvSpPr>
          <p:cNvPr id="11" name="Content Placeholder 10">
            <a:extLst>
              <a:ext uri="{FF2B5EF4-FFF2-40B4-BE49-F238E27FC236}">
                <a16:creationId xmlns:a16="http://schemas.microsoft.com/office/drawing/2014/main" id="{D0276306-49F5-6971-81A8-182AF0D3808D}"/>
              </a:ext>
            </a:extLst>
          </p:cNvPr>
          <p:cNvSpPr>
            <a:spLocks noGrp="1"/>
          </p:cNvSpPr>
          <p:nvPr>
            <p:ph sz="half" idx="1"/>
          </p:nvPr>
        </p:nvSpPr>
        <p:spPr>
          <a:xfrm>
            <a:off x="839582" y="1600200"/>
            <a:ext cx="7275219" cy="4201297"/>
          </a:xfrm>
        </p:spPr>
        <p:txBody>
          <a:bodyPr vert="horz" lIns="91440" tIns="45720" rIns="91440" bIns="45720" rtlCol="0" anchor="t">
            <a:normAutofit lnSpcReduction="10000"/>
          </a:bodyPr>
          <a:lstStyle/>
          <a:p>
            <a:r>
              <a:rPr lang="en-US" dirty="0" err="1"/>
              <a:t>HumanWare</a:t>
            </a:r>
            <a:r>
              <a:rPr lang="en-US" dirty="0"/>
              <a:t> Victor Stratus or Stream</a:t>
            </a:r>
          </a:p>
          <a:p>
            <a:r>
              <a:rPr lang="en-US" dirty="0"/>
              <a:t>Books added straight to the player through your internet connection</a:t>
            </a:r>
          </a:p>
          <a:p>
            <a:r>
              <a:rPr lang="en-US" dirty="0"/>
              <a:t>Direct delivery to the player</a:t>
            </a:r>
          </a:p>
          <a:p>
            <a:r>
              <a:rPr lang="en-US" dirty="0"/>
              <a:t>Stratus $655.00</a:t>
            </a:r>
          </a:p>
          <a:p>
            <a:r>
              <a:rPr lang="en-US" dirty="0"/>
              <a:t>Stream $595.00</a:t>
            </a:r>
          </a:p>
        </p:txBody>
      </p:sp>
      <p:pic>
        <p:nvPicPr>
          <p:cNvPr id="7" name="Content Placeholder 6" descr="Victor Stratus player: table top player with large play buttons.">
            <a:extLst>
              <a:ext uri="{FF2B5EF4-FFF2-40B4-BE49-F238E27FC236}">
                <a16:creationId xmlns:a16="http://schemas.microsoft.com/office/drawing/2014/main" id="{ED03B6E6-0626-4C34-F9DD-D4BB14B907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14802" y="1143691"/>
            <a:ext cx="4077198" cy="2719491"/>
          </a:xfrm>
        </p:spPr>
      </p:pic>
      <p:pic>
        <p:nvPicPr>
          <p:cNvPr id="12" name="Picture 11" descr="Victor Reader Stream: handheld device with buttons resembling a telephone dial pad and play buttons.">
            <a:extLst>
              <a:ext uri="{FF2B5EF4-FFF2-40B4-BE49-F238E27FC236}">
                <a16:creationId xmlns:a16="http://schemas.microsoft.com/office/drawing/2014/main" id="{8A2CBDC3-AB22-3771-18A4-04176782E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193" y="4008712"/>
            <a:ext cx="1401544" cy="2498173"/>
          </a:xfrm>
          <a:prstGeom prst="rect">
            <a:avLst/>
          </a:prstGeom>
        </p:spPr>
      </p:pic>
    </p:spTree>
    <p:extLst>
      <p:ext uri="{BB962C8B-B14F-4D97-AF65-F5344CB8AC3E}">
        <p14:creationId xmlns:p14="http://schemas.microsoft.com/office/powerpoint/2010/main" val="207475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EE5E-E76A-F01B-DDD7-37CF55FC2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047DC-18CF-CD5C-302A-B4C316000BEA}"/>
              </a:ext>
            </a:extLst>
          </p:cNvPr>
          <p:cNvSpPr>
            <a:spLocks noGrp="1"/>
          </p:cNvSpPr>
          <p:nvPr>
            <p:ph type="title"/>
          </p:nvPr>
        </p:nvSpPr>
        <p:spPr>
          <a:xfrm>
            <a:off x="609600" y="274638"/>
            <a:ext cx="10972800" cy="1143000"/>
          </a:xfrm>
        </p:spPr>
        <p:txBody>
          <a:bodyPr anchor="ctr">
            <a:normAutofit/>
          </a:bodyPr>
          <a:lstStyle/>
          <a:p>
            <a:r>
              <a:rPr lang="en-US" dirty="0"/>
              <a:t>Configuring Wi-Fi DAISY players</a:t>
            </a:r>
            <a:endParaRPr lang="en-CA" dirty="0"/>
          </a:p>
        </p:txBody>
      </p:sp>
      <p:sp>
        <p:nvSpPr>
          <p:cNvPr id="5" name="Text Placeholder 4">
            <a:extLst>
              <a:ext uri="{FF2B5EF4-FFF2-40B4-BE49-F238E27FC236}">
                <a16:creationId xmlns:a16="http://schemas.microsoft.com/office/drawing/2014/main" id="{5E8A2C28-FA57-E99A-840C-143D9CD4EAA6}"/>
              </a:ext>
            </a:extLst>
          </p:cNvPr>
          <p:cNvSpPr>
            <a:spLocks noGrp="1"/>
          </p:cNvSpPr>
          <p:nvPr>
            <p:ph type="body" idx="1"/>
          </p:nvPr>
        </p:nvSpPr>
        <p:spPr>
          <a:xfrm>
            <a:off x="1027612" y="1417638"/>
            <a:ext cx="5386917" cy="639762"/>
          </a:xfrm>
        </p:spPr>
        <p:txBody>
          <a:bodyPr anchor="b">
            <a:normAutofit/>
          </a:bodyPr>
          <a:lstStyle/>
          <a:p>
            <a:r>
              <a:rPr lang="en-US" dirty="0"/>
              <a:t>Steps</a:t>
            </a:r>
            <a:endParaRPr lang="en-CA" dirty="0"/>
          </a:p>
        </p:txBody>
      </p:sp>
      <p:graphicFrame>
        <p:nvGraphicFramePr>
          <p:cNvPr id="13" name="Content Placeholder 10" descr="Determine if your player is wifi enabled. Press Info key on 4M to hear firmware version. Contact help@celalibrary.ca">
            <a:extLst>
              <a:ext uri="{FF2B5EF4-FFF2-40B4-BE49-F238E27FC236}">
                <a16:creationId xmlns:a16="http://schemas.microsoft.com/office/drawing/2014/main" id="{2A62CD9E-8E4A-7A76-B4E1-EBCA72D33195}"/>
              </a:ext>
            </a:extLst>
          </p:cNvPr>
          <p:cNvGraphicFramePr>
            <a:graphicFrameLocks noGrp="1"/>
          </p:cNvGraphicFramePr>
          <p:nvPr>
            <p:ph sz="half" idx="2"/>
            <p:extLst>
              <p:ext uri="{D42A27DB-BD31-4B8C-83A1-F6EECF244321}">
                <p14:modId xmlns:p14="http://schemas.microsoft.com/office/powerpoint/2010/main" val="151352139"/>
              </p:ext>
            </p:extLst>
          </p:nvPr>
        </p:nvGraphicFramePr>
        <p:xfrm>
          <a:off x="1027611" y="2057400"/>
          <a:ext cx="5386917"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586FF172-7754-9D31-29D9-CE3A0B2476DD}"/>
              </a:ext>
            </a:extLst>
          </p:cNvPr>
          <p:cNvSpPr>
            <a:spLocks noGrp="1"/>
          </p:cNvSpPr>
          <p:nvPr>
            <p:ph type="body" sz="quarter" idx="3"/>
          </p:nvPr>
        </p:nvSpPr>
        <p:spPr>
          <a:xfrm>
            <a:off x="6611380" y="1417638"/>
            <a:ext cx="5389033" cy="639762"/>
          </a:xfrm>
        </p:spPr>
        <p:txBody>
          <a:bodyPr anchor="b">
            <a:normAutofit/>
          </a:bodyPr>
          <a:lstStyle/>
          <a:p>
            <a:r>
              <a:rPr lang="en-US" dirty="0"/>
              <a:t>Players</a:t>
            </a:r>
            <a:endParaRPr lang="en-CA" dirty="0"/>
          </a:p>
        </p:txBody>
      </p:sp>
      <p:sp>
        <p:nvSpPr>
          <p:cNvPr id="4" name="Content Placeholder 3">
            <a:extLst>
              <a:ext uri="{FF2B5EF4-FFF2-40B4-BE49-F238E27FC236}">
                <a16:creationId xmlns:a16="http://schemas.microsoft.com/office/drawing/2014/main" id="{B3138096-5ECD-FD79-C308-DAF03B97AE16}"/>
              </a:ext>
            </a:extLst>
          </p:cNvPr>
          <p:cNvSpPr>
            <a:spLocks noGrp="1"/>
          </p:cNvSpPr>
          <p:nvPr>
            <p:ph sz="quarter" idx="4"/>
          </p:nvPr>
        </p:nvSpPr>
        <p:spPr>
          <a:xfrm>
            <a:off x="6611380" y="2057400"/>
            <a:ext cx="5389033" cy="3951288"/>
          </a:xfrm>
        </p:spPr>
        <p:txBody>
          <a:bodyPr>
            <a:normAutofit/>
          </a:bodyPr>
          <a:lstStyle/>
          <a:p>
            <a:pPr marL="0" indent="0">
              <a:lnSpc>
                <a:spcPct val="90000"/>
              </a:lnSpc>
              <a:buNone/>
            </a:pPr>
            <a:r>
              <a:rPr lang="en-US" dirty="0"/>
              <a:t>Wi-Fi-enabled: </a:t>
            </a:r>
          </a:p>
          <a:p>
            <a:pPr>
              <a:lnSpc>
                <a:spcPct val="90000"/>
              </a:lnSpc>
            </a:pPr>
            <a:r>
              <a:rPr lang="en-US" dirty="0" err="1"/>
              <a:t>HumanWare</a:t>
            </a:r>
            <a:r>
              <a:rPr lang="en-US" dirty="0"/>
              <a:t> Victor Stratus 4M or 12M </a:t>
            </a:r>
          </a:p>
          <a:p>
            <a:pPr>
              <a:lnSpc>
                <a:spcPct val="90000"/>
              </a:lnSpc>
            </a:pPr>
            <a:r>
              <a:rPr lang="en-US" dirty="0"/>
              <a:t>Victor Stream</a:t>
            </a:r>
          </a:p>
          <a:p>
            <a:pPr>
              <a:lnSpc>
                <a:spcPct val="90000"/>
              </a:lnSpc>
            </a:pPr>
            <a:endParaRPr lang="en-US" dirty="0"/>
          </a:p>
          <a:p>
            <a:pPr marL="0" indent="0">
              <a:lnSpc>
                <a:spcPct val="90000"/>
              </a:lnSpc>
              <a:buNone/>
            </a:pPr>
            <a:r>
              <a:rPr lang="en-US" dirty="0"/>
              <a:t>No Wi-Fi:</a:t>
            </a:r>
          </a:p>
          <a:p>
            <a:pPr>
              <a:lnSpc>
                <a:spcPct val="90000"/>
              </a:lnSpc>
            </a:pPr>
            <a:r>
              <a:rPr lang="en-US" dirty="0" err="1"/>
              <a:t>HumanWare</a:t>
            </a:r>
            <a:r>
              <a:rPr lang="en-US" dirty="0"/>
              <a:t> Victor Classic</a:t>
            </a:r>
          </a:p>
          <a:p>
            <a:pPr>
              <a:lnSpc>
                <a:spcPct val="90000"/>
              </a:lnSpc>
            </a:pPr>
            <a:r>
              <a:rPr lang="en-US" dirty="0"/>
              <a:t>Does not work on </a:t>
            </a:r>
            <a:r>
              <a:rPr lang="en-US" dirty="0" err="1"/>
              <a:t>Plextalk</a:t>
            </a:r>
            <a:r>
              <a:rPr lang="en-US" dirty="0"/>
              <a:t> players</a:t>
            </a:r>
          </a:p>
          <a:p>
            <a:pPr marL="0" indent="0">
              <a:lnSpc>
                <a:spcPct val="90000"/>
              </a:lnSpc>
              <a:buNone/>
            </a:pPr>
            <a:endParaRPr lang="en-CA" dirty="0"/>
          </a:p>
        </p:txBody>
      </p:sp>
    </p:spTree>
    <p:extLst>
      <p:ext uri="{BB962C8B-B14F-4D97-AF65-F5344CB8AC3E}">
        <p14:creationId xmlns:p14="http://schemas.microsoft.com/office/powerpoint/2010/main" val="373210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F58F-9AD2-1954-02BA-C5CD6F911592}"/>
              </a:ext>
            </a:extLst>
          </p:cNvPr>
          <p:cNvSpPr>
            <a:spLocks noGrp="1"/>
          </p:cNvSpPr>
          <p:nvPr>
            <p:ph type="title"/>
          </p:nvPr>
        </p:nvSpPr>
        <p:spPr/>
        <p:txBody>
          <a:bodyPr>
            <a:normAutofit/>
          </a:bodyPr>
          <a:lstStyle/>
          <a:p>
            <a:r>
              <a:rPr lang="en-CA" dirty="0"/>
              <a:t>Coming soon…voice control</a:t>
            </a:r>
          </a:p>
        </p:txBody>
      </p:sp>
      <p:sp>
        <p:nvSpPr>
          <p:cNvPr id="3" name="Content Placeholder 2">
            <a:extLst>
              <a:ext uri="{FF2B5EF4-FFF2-40B4-BE49-F238E27FC236}">
                <a16:creationId xmlns:a16="http://schemas.microsoft.com/office/drawing/2014/main" id="{79BB81FB-C9B4-1946-4622-EAFA72583B05}"/>
              </a:ext>
            </a:extLst>
          </p:cNvPr>
          <p:cNvSpPr>
            <a:spLocks noGrp="1"/>
          </p:cNvSpPr>
          <p:nvPr>
            <p:ph sz="half" idx="1"/>
          </p:nvPr>
        </p:nvSpPr>
        <p:spPr>
          <a:xfrm>
            <a:off x="609600" y="1600201"/>
            <a:ext cx="7353300" cy="4525963"/>
          </a:xfrm>
        </p:spPr>
        <p:txBody>
          <a:bodyPr/>
          <a:lstStyle/>
          <a:p>
            <a:pPr marL="0" indent="0">
              <a:buNone/>
            </a:pPr>
            <a:r>
              <a:rPr lang="en-CA" dirty="0"/>
              <a:t>Amazon Alexa Smart speaker:</a:t>
            </a:r>
          </a:p>
          <a:p>
            <a:pPr marL="0" indent="0">
              <a:buNone/>
            </a:pPr>
            <a:r>
              <a:rPr lang="en-CA" dirty="0"/>
              <a:t>Accessible Reading Canada Skill</a:t>
            </a:r>
          </a:p>
          <a:p>
            <a:pPr marL="0" indent="0">
              <a:buNone/>
            </a:pPr>
            <a:endParaRPr lang="en-CA" dirty="0"/>
          </a:p>
          <a:p>
            <a:pPr lvl="1"/>
            <a:endParaRPr lang="en-CA" dirty="0"/>
          </a:p>
          <a:p>
            <a:endParaRPr lang="en-CA" dirty="0"/>
          </a:p>
        </p:txBody>
      </p:sp>
      <p:pic>
        <p:nvPicPr>
          <p:cNvPr id="7" name="Picture 6" descr="Amazon Echo Dot. Round dark gray smart speaker.">
            <a:extLst>
              <a:ext uri="{FF2B5EF4-FFF2-40B4-BE49-F238E27FC236}">
                <a16:creationId xmlns:a16="http://schemas.microsoft.com/office/drawing/2014/main" id="{5A6F3C19-ADB7-BE08-E46A-9C5E76DE0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2742884"/>
            <a:ext cx="3200400" cy="3200400"/>
          </a:xfrm>
          <a:prstGeom prst="rect">
            <a:avLst/>
          </a:prstGeom>
        </p:spPr>
      </p:pic>
      <p:pic>
        <p:nvPicPr>
          <p:cNvPr id="6" name="alexa short demo 2025" descr="Audio demonstration of CELA's Alexa skill.">
            <a:hlinkClick r:id="" action="ppaction://media"/>
            <a:extLst>
              <a:ext uri="{FF2B5EF4-FFF2-40B4-BE49-F238E27FC236}">
                <a16:creationId xmlns:a16="http://schemas.microsoft.com/office/drawing/2014/main" id="{93F767F8-B83B-2267-D4E6-4395FC0310A4}"/>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6"/>
          <a:stretch>
            <a:fillRect/>
          </a:stretch>
        </p:blipFill>
        <p:spPr>
          <a:xfrm>
            <a:off x="7962900" y="3134135"/>
            <a:ext cx="2417898" cy="2417898"/>
          </a:xfrm>
        </p:spPr>
      </p:pic>
    </p:spTree>
    <p:extLst>
      <p:ext uri="{BB962C8B-B14F-4D97-AF65-F5344CB8AC3E}">
        <p14:creationId xmlns:p14="http://schemas.microsoft.com/office/powerpoint/2010/main" val="31089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CFBD-7133-A98E-D7E2-4801AA27A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8C069-930B-A4E5-23B5-45490613AEF0}"/>
              </a:ext>
            </a:extLst>
          </p:cNvPr>
          <p:cNvSpPr>
            <a:spLocks noGrp="1"/>
          </p:cNvSpPr>
          <p:nvPr>
            <p:ph type="title"/>
          </p:nvPr>
        </p:nvSpPr>
        <p:spPr/>
        <p:txBody>
          <a:bodyPr anchor="ctr">
            <a:normAutofit/>
          </a:bodyPr>
          <a:lstStyle/>
          <a:p>
            <a:r>
              <a:rPr lang="en-US" dirty="0"/>
              <a:t>Book clubs</a:t>
            </a:r>
            <a:endParaRPr lang="en-CA" dirty="0"/>
          </a:p>
        </p:txBody>
      </p:sp>
      <p:sp>
        <p:nvSpPr>
          <p:cNvPr id="3" name="Content Placeholder 2">
            <a:extLst>
              <a:ext uri="{FF2B5EF4-FFF2-40B4-BE49-F238E27FC236}">
                <a16:creationId xmlns:a16="http://schemas.microsoft.com/office/drawing/2014/main" id="{922A177A-74F5-ABAF-CFD6-C29E8A5959A6}"/>
              </a:ext>
            </a:extLst>
          </p:cNvPr>
          <p:cNvSpPr>
            <a:spLocks noGrp="1"/>
          </p:cNvSpPr>
          <p:nvPr>
            <p:ph idx="1"/>
          </p:nvPr>
        </p:nvSpPr>
        <p:spPr/>
        <p:txBody>
          <a:bodyPr>
            <a:normAutofit/>
          </a:bodyPr>
          <a:lstStyle/>
          <a:p>
            <a:r>
              <a:rPr lang="en-US" dirty="0"/>
              <a:t>Add the same book to multiple Envoy Connect devices</a:t>
            </a:r>
          </a:p>
          <a:p>
            <a:r>
              <a:rPr lang="en-US" dirty="0"/>
              <a:t>Add to DAISY players using an SD card or Direct to Player</a:t>
            </a:r>
          </a:p>
          <a:p>
            <a:r>
              <a:rPr lang="en-US" dirty="0"/>
              <a:t>Suggest members register for CELA and request their own copy</a:t>
            </a:r>
          </a:p>
          <a:p>
            <a:endParaRPr lang="en-US" dirty="0"/>
          </a:p>
          <a:p>
            <a:endParaRPr lang="en-CA" dirty="0"/>
          </a:p>
        </p:txBody>
      </p:sp>
    </p:spTree>
    <p:extLst>
      <p:ext uri="{BB962C8B-B14F-4D97-AF65-F5344CB8AC3E}">
        <p14:creationId xmlns:p14="http://schemas.microsoft.com/office/powerpoint/2010/main" val="39235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6A0B-9496-5CBE-1C5A-DF69B6D91892}"/>
              </a:ext>
            </a:extLst>
          </p:cNvPr>
          <p:cNvSpPr>
            <a:spLocks noGrp="1"/>
          </p:cNvSpPr>
          <p:nvPr>
            <p:ph type="title"/>
          </p:nvPr>
        </p:nvSpPr>
        <p:spPr/>
        <p:txBody>
          <a:bodyPr>
            <a:normAutofit fontScale="90000"/>
          </a:bodyPr>
          <a:lstStyle/>
          <a:p>
            <a:r>
              <a:rPr lang="en-US" dirty="0"/>
              <a:t>Last word - encouraging patrons </a:t>
            </a:r>
            <a:r>
              <a:rPr lang="en-US"/>
              <a:t>to switch to </a:t>
            </a:r>
            <a:r>
              <a:rPr lang="en-US" dirty="0"/>
              <a:t>a new device</a:t>
            </a:r>
            <a:endParaRPr lang="en-CA" dirty="0"/>
          </a:p>
        </p:txBody>
      </p:sp>
      <p:sp>
        <p:nvSpPr>
          <p:cNvPr id="3" name="Content Placeholder 2">
            <a:extLst>
              <a:ext uri="{FF2B5EF4-FFF2-40B4-BE49-F238E27FC236}">
                <a16:creationId xmlns:a16="http://schemas.microsoft.com/office/drawing/2014/main" id="{CE1CF288-5494-8B5D-1498-09159676FD5F}"/>
              </a:ext>
            </a:extLst>
          </p:cNvPr>
          <p:cNvSpPr>
            <a:spLocks noGrp="1"/>
          </p:cNvSpPr>
          <p:nvPr>
            <p:ph idx="1"/>
          </p:nvPr>
        </p:nvSpPr>
        <p:spPr/>
        <p:txBody>
          <a:bodyPr/>
          <a:lstStyle/>
          <a:p>
            <a:r>
              <a:rPr lang="en-US" dirty="0"/>
              <a:t>If patrons wish to configure their own player, they only need to learn one new button.</a:t>
            </a:r>
          </a:p>
          <a:p>
            <a:r>
              <a:rPr lang="en-US" dirty="0"/>
              <a:t>Tell family and friends that CELA books can be downloaded to a USB stick or SD card and added to a DAISY player.</a:t>
            </a:r>
          </a:p>
          <a:p>
            <a:r>
              <a:rPr lang="en-US" dirty="0"/>
              <a:t>Promote that patrons can send back their own Envoy Connects for reloading.</a:t>
            </a:r>
          </a:p>
          <a:p>
            <a:endParaRPr lang="en-US" dirty="0"/>
          </a:p>
          <a:p>
            <a:endParaRPr lang="en-CA" dirty="0"/>
          </a:p>
        </p:txBody>
      </p:sp>
    </p:spTree>
    <p:extLst>
      <p:ext uri="{BB962C8B-B14F-4D97-AF65-F5344CB8AC3E}">
        <p14:creationId xmlns:p14="http://schemas.microsoft.com/office/powerpoint/2010/main" val="3726513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BE2B2-5F56-424E-BD25-D3FE6D54467C}"/>
              </a:ext>
            </a:extLst>
          </p:cNvPr>
          <p:cNvSpPr>
            <a:spLocks noGrp="1"/>
          </p:cNvSpPr>
          <p:nvPr>
            <p:ph type="title"/>
          </p:nvPr>
        </p:nvSpPr>
        <p:spPr/>
        <p:txBody>
          <a:bodyPr>
            <a:normAutofit/>
          </a:bodyPr>
          <a:lstStyle/>
          <a:p>
            <a:r>
              <a:rPr lang="en-CA" dirty="0"/>
              <a:t>We can help!</a:t>
            </a:r>
            <a:endParaRPr lang="en-CA" dirty="0">
              <a:ea typeface="Verdana"/>
              <a:cs typeface="Verdana"/>
            </a:endParaRPr>
          </a:p>
        </p:txBody>
      </p:sp>
      <p:sp>
        <p:nvSpPr>
          <p:cNvPr id="3" name="Content Placeholder 2">
            <a:extLst>
              <a:ext uri="{FF2B5EF4-FFF2-40B4-BE49-F238E27FC236}">
                <a16:creationId xmlns:a16="http://schemas.microsoft.com/office/drawing/2014/main" id="{3C305C94-646A-4695-B983-A30FB7E5858A}"/>
              </a:ext>
            </a:extLst>
          </p:cNvPr>
          <p:cNvSpPr>
            <a:spLocks noGrp="1"/>
          </p:cNvSpPr>
          <p:nvPr>
            <p:ph sz="half" idx="1"/>
          </p:nvPr>
        </p:nvSpPr>
        <p:spPr>
          <a:xfrm>
            <a:off x="609599" y="1600201"/>
            <a:ext cx="6940731" cy="4525963"/>
          </a:xfrm>
        </p:spPr>
        <p:txBody>
          <a:bodyPr vert="horz" lIns="91440" tIns="45720" rIns="91440" bIns="45720" rtlCol="0" anchor="t">
            <a:noAutofit/>
          </a:bodyPr>
          <a:lstStyle/>
          <a:p>
            <a:r>
              <a:rPr lang="en-CA" sz="3000" dirty="0"/>
              <a:t>Book appointment for 1x1 phone help</a:t>
            </a:r>
          </a:p>
          <a:p>
            <a:r>
              <a:rPr lang="en-CA" sz="3000" dirty="0"/>
              <a:t>Join training webinars</a:t>
            </a:r>
          </a:p>
          <a:p>
            <a:r>
              <a:rPr lang="en-CA" sz="3000" dirty="0"/>
              <a:t>Learn more about our support through our Open Book for Libraries newsletter.</a:t>
            </a:r>
          </a:p>
          <a:p>
            <a:pPr marL="0" indent="0" algn="ctr">
              <a:buNone/>
            </a:pPr>
            <a:r>
              <a:rPr lang="en-CA" sz="3000" dirty="0"/>
              <a:t>  </a:t>
            </a:r>
            <a:endParaRPr lang="en-CA" sz="3000" b="1" dirty="0"/>
          </a:p>
        </p:txBody>
      </p:sp>
      <p:pic>
        <p:nvPicPr>
          <p:cNvPr id="7" name="Content Placeholder 6" descr="A woman with curly dark hair wearing a headset in front of a computer and smiling.&#10;&#10;">
            <a:extLst>
              <a:ext uri="{FF2B5EF4-FFF2-40B4-BE49-F238E27FC236}">
                <a16:creationId xmlns:a16="http://schemas.microsoft.com/office/drawing/2014/main" id="{087A78D3-9066-AB32-841A-4075492ABCB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78750" y="2325189"/>
            <a:ext cx="4162620" cy="2831781"/>
          </a:xfrm>
        </p:spPr>
      </p:pic>
    </p:spTree>
    <p:extLst>
      <p:ext uri="{BB962C8B-B14F-4D97-AF65-F5344CB8AC3E}">
        <p14:creationId xmlns:p14="http://schemas.microsoft.com/office/powerpoint/2010/main" val="361357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6553-5370-4BEB-A2DB-CC466AB77B60}"/>
              </a:ext>
            </a:extLst>
          </p:cNvPr>
          <p:cNvSpPr>
            <a:spLocks noGrp="1"/>
          </p:cNvSpPr>
          <p:nvPr>
            <p:ph type="title"/>
          </p:nvPr>
        </p:nvSpPr>
        <p:spPr/>
        <p:txBody>
          <a:bodyPr/>
          <a:lstStyle/>
          <a:p>
            <a:r>
              <a:rPr lang="en-US"/>
              <a:t>Connect with CELA</a:t>
            </a:r>
          </a:p>
        </p:txBody>
      </p:sp>
      <p:sp>
        <p:nvSpPr>
          <p:cNvPr id="3" name="Content Placeholder 2">
            <a:extLst>
              <a:ext uri="{FF2B5EF4-FFF2-40B4-BE49-F238E27FC236}">
                <a16:creationId xmlns:a16="http://schemas.microsoft.com/office/drawing/2014/main" id="{1064A1F1-25C4-4A72-8935-E6A81DB1152B}"/>
              </a:ext>
            </a:extLst>
          </p:cNvPr>
          <p:cNvSpPr>
            <a:spLocks noGrp="1"/>
          </p:cNvSpPr>
          <p:nvPr>
            <p:ph idx="1"/>
          </p:nvPr>
        </p:nvSpPr>
        <p:spPr>
          <a:xfrm>
            <a:off x="457200" y="1600202"/>
            <a:ext cx="10972800" cy="4667248"/>
          </a:xfrm>
        </p:spPr>
        <p:txBody>
          <a:bodyPr>
            <a:normAutofit fontScale="47500" lnSpcReduction="20000"/>
          </a:bodyPr>
          <a:lstStyle/>
          <a:p>
            <a:r>
              <a:rPr lang="en-US" altLang="en-US" sz="8600" dirty="0">
                <a:solidFill>
                  <a:prstClr val="black"/>
                </a:solidFill>
                <a:ea typeface="Verdana" panose="020B0604030504040204" pitchFamily="34" charset="0"/>
                <a:cs typeface="Verdana" panose="020B0604030504040204" pitchFamily="34" charset="0"/>
              </a:rPr>
              <a:t>Visit </a:t>
            </a:r>
            <a:r>
              <a:rPr lang="en-US" altLang="en-US" sz="8600" dirty="0">
                <a:solidFill>
                  <a:srgbClr val="002060"/>
                </a:solidFill>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celalibrary.ca</a:t>
            </a:r>
            <a:endParaRPr lang="en-US" altLang="en-US" sz="8600" dirty="0">
              <a:solidFill>
                <a:srgbClr val="002060"/>
              </a:solidFill>
              <a:ea typeface="Verdana" panose="020B0604030504040204" pitchFamily="34" charset="0"/>
              <a:cs typeface="Verdana" panose="020B0604030504040204" pitchFamily="34" charset="0"/>
            </a:endParaRPr>
          </a:p>
          <a:p>
            <a:endParaRPr lang="en-US" altLang="en-US" sz="8600" dirty="0">
              <a:solidFill>
                <a:prstClr val="black"/>
              </a:solidFill>
              <a:ea typeface="Verdana" panose="020B0604030504040204" pitchFamily="34" charset="0"/>
              <a:cs typeface="Verdana" panose="020B0604030504040204" pitchFamily="34" charset="0"/>
            </a:endParaRPr>
          </a:p>
          <a:p>
            <a:r>
              <a:rPr lang="en-US" altLang="en-US" sz="8600" dirty="0">
                <a:solidFill>
                  <a:prstClr val="black"/>
                </a:solidFill>
                <a:ea typeface="Verdana" panose="020B0604030504040204" pitchFamily="34" charset="0"/>
                <a:cs typeface="Verdana" panose="020B0604030504040204" pitchFamily="34" charset="0"/>
              </a:rPr>
              <a:t>Member Services: 1-855-655-2273, ext. 2 or </a:t>
            </a:r>
            <a:r>
              <a:rPr lang="en-US" altLang="en-US" sz="8600" dirty="0">
                <a:solidFill>
                  <a:srgbClr val="002060"/>
                </a:solidFill>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members@celalibrary.ca</a:t>
            </a:r>
            <a:endParaRPr lang="en-US" altLang="en-US" sz="8600" dirty="0">
              <a:solidFill>
                <a:srgbClr val="002060"/>
              </a:solidFill>
              <a:ea typeface="Verdana" panose="020B0604030504040204" pitchFamily="34" charset="0"/>
              <a:cs typeface="Verdana" panose="020B0604030504040204" pitchFamily="34" charset="0"/>
            </a:endParaRPr>
          </a:p>
          <a:p>
            <a:pPr marL="0" lvl="0" indent="0">
              <a:buNone/>
            </a:pPr>
            <a:endParaRPr lang="en-US" altLang="en-US" sz="8600" dirty="0">
              <a:solidFill>
                <a:prstClr val="black"/>
              </a:solidFill>
              <a:ea typeface="Verdana" panose="020B0604030504040204" pitchFamily="34" charset="0"/>
              <a:cs typeface="Verdana" panose="020B0604030504040204" pitchFamily="34" charset="0"/>
            </a:endParaRPr>
          </a:p>
          <a:p>
            <a:pPr marL="0" indent="0" algn="ctr">
              <a:buNone/>
            </a:pPr>
            <a:r>
              <a:rPr lang="en-US" altLang="en-US" sz="12300" dirty="0">
                <a:solidFill>
                  <a:prstClr val="black"/>
                </a:solidFill>
                <a:ea typeface="Verdana" panose="020B0604030504040204" pitchFamily="34" charset="0"/>
                <a:cs typeface="Verdana" panose="020B0604030504040204" pitchFamily="34" charset="0"/>
              </a:rPr>
              <a:t>Thank you!</a:t>
            </a:r>
          </a:p>
          <a:p>
            <a:pPr>
              <a:buClr>
                <a:srgbClr val="800000"/>
              </a:buClr>
            </a:pPr>
            <a:endParaRPr lang="en-US" sz="3000" dirty="0">
              <a:solidFill>
                <a:prstClr val="black"/>
              </a:solidFill>
              <a:ea typeface="Verdana" panose="020B0604030504040204" pitchFamily="34" charset="0"/>
            </a:endParaRPr>
          </a:p>
        </p:txBody>
      </p:sp>
    </p:spTree>
    <p:extLst>
      <p:ext uri="{BB962C8B-B14F-4D97-AF65-F5344CB8AC3E}">
        <p14:creationId xmlns:p14="http://schemas.microsoft.com/office/powerpoint/2010/main" val="301602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F0B8-BA4D-3D2A-4C1F-018219DCFE0C}"/>
              </a:ext>
            </a:extLst>
          </p:cNvPr>
          <p:cNvSpPr>
            <a:spLocks noGrp="1"/>
          </p:cNvSpPr>
          <p:nvPr>
            <p:ph type="title"/>
          </p:nvPr>
        </p:nvSpPr>
        <p:spPr/>
        <p:txBody>
          <a:bodyPr/>
          <a:lstStyle/>
          <a:p>
            <a:r>
              <a:rPr lang="en-US">
                <a:ea typeface="Verdana"/>
              </a:rPr>
              <a:t>Learning goals</a:t>
            </a:r>
            <a:endParaRPr lang="en-US"/>
          </a:p>
        </p:txBody>
      </p:sp>
      <p:sp>
        <p:nvSpPr>
          <p:cNvPr id="3" name="TextBox 2">
            <a:extLst>
              <a:ext uri="{FF2B5EF4-FFF2-40B4-BE49-F238E27FC236}">
                <a16:creationId xmlns:a16="http://schemas.microsoft.com/office/drawing/2014/main" id="{E126C8D7-6F8D-E725-DDA2-29A727D91C8E}"/>
              </a:ext>
            </a:extLst>
          </p:cNvPr>
          <p:cNvSpPr txBox="1"/>
          <p:nvPr/>
        </p:nvSpPr>
        <p:spPr>
          <a:xfrm>
            <a:off x="631902" y="1579755"/>
            <a:ext cx="11076878" cy="4160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Which audiobook players work with CELA audiobooks and magazines</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3200" dirty="0">
                <a:effectLst/>
                <a:latin typeface="Verdana"/>
                <a:ea typeface="Calibri"/>
                <a:cs typeface="Times New Roman"/>
              </a:rPr>
              <a:t>How to access CELA books and magazines </a:t>
            </a:r>
            <a:r>
              <a:rPr lang="en-US" sz="3200" dirty="0">
                <a:latin typeface="Verdana"/>
                <a:ea typeface="Calibri"/>
                <a:cs typeface="Times New Roman"/>
              </a:rPr>
              <a:t>on</a:t>
            </a:r>
            <a:r>
              <a:rPr lang="en-US" sz="3200" dirty="0">
                <a:effectLst/>
                <a:latin typeface="Verdana"/>
                <a:ea typeface="Calibri"/>
                <a:cs typeface="Times New Roman"/>
              </a:rPr>
              <a:t> library-owned devices</a:t>
            </a:r>
            <a:endParaRPr lang="en-CA" sz="3200" dirty="0">
              <a:effectLst/>
              <a:latin typeface="Verdana"/>
              <a:ea typeface="Calibri"/>
              <a:cs typeface="Times New Roman"/>
            </a:endParaRPr>
          </a:p>
          <a:p>
            <a:pPr marL="342900" marR="0" lvl="0" indent="-342900">
              <a:lnSpc>
                <a:spcPct val="107000"/>
              </a:lnSpc>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How CELA can support book clubs and reading programs  </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3200" dirty="0">
                <a:effectLst/>
                <a:latin typeface="Verdana" panose="020B0604030504040204" pitchFamily="34" charset="0"/>
                <a:ea typeface="Calibri" panose="020F0502020204030204" pitchFamily="34" charset="0"/>
                <a:cs typeface="Times New Roman" panose="02020603050405020304" pitchFamily="18" charset="0"/>
              </a:rPr>
              <a:t>Where to find help, training and tutorials</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ea typeface="Verdana"/>
            </a:endParaRPr>
          </a:p>
        </p:txBody>
      </p:sp>
    </p:spTree>
    <p:extLst>
      <p:ext uri="{BB962C8B-B14F-4D97-AF65-F5344CB8AC3E}">
        <p14:creationId xmlns:p14="http://schemas.microsoft.com/office/powerpoint/2010/main" val="37366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nvPr>
        </p:nvSpPr>
        <p:spPr>
          <a:xfrm>
            <a:off x="609600" y="274638"/>
            <a:ext cx="7781026" cy="1143000"/>
          </a:xfrm>
        </p:spPr>
        <p:txBody>
          <a:bodyPr>
            <a:normAutofit/>
          </a:bodyPr>
          <a:lstStyle/>
          <a:p>
            <a:r>
              <a:rPr lang="en-CA">
                <a:solidFill>
                  <a:schemeClr val="accent1">
                    <a:lumMod val="50000"/>
                  </a:schemeClr>
                </a:solidFill>
                <a:ea typeface="Verdana"/>
              </a:rPr>
              <a:t>What is CELA?</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nvPr>
        </p:nvSpPr>
        <p:spPr>
          <a:xfrm>
            <a:off x="609599" y="1417638"/>
            <a:ext cx="7834984" cy="4525963"/>
          </a:xfrm>
        </p:spPr>
        <p:txBody>
          <a:bodyPr vert="horz" lIns="91440" tIns="45720" rIns="91440" bIns="45720" rtlCol="0" anchor="t">
            <a:normAutofit/>
          </a:bodyPr>
          <a:lstStyle/>
          <a:p>
            <a:r>
              <a:rPr lang="en-CA" sz="2800"/>
              <a:t>Is a free library service offered through Canadian public libraries</a:t>
            </a:r>
            <a:endParaRPr lang="en-CA" sz="2800">
              <a:ea typeface="Verdana"/>
            </a:endParaRPr>
          </a:p>
          <a:p>
            <a:r>
              <a:rPr lang="en-CA" sz="2800"/>
              <a:t>Serves people with print disabilities across Canada</a:t>
            </a:r>
            <a:endParaRPr lang="en-CA" sz="2800">
              <a:ea typeface="Verdana"/>
            </a:endParaRPr>
          </a:p>
          <a:p>
            <a:r>
              <a:rPr lang="en-CA" sz="2800"/>
              <a:t>Provides materials in accessible formats, like braille, e-text and audio</a:t>
            </a:r>
            <a:endParaRPr lang="en-CA" sz="2800">
              <a:ea typeface="Verdana"/>
            </a:endParaRPr>
          </a:p>
          <a:p>
            <a:pPr marL="0" indent="0">
              <a:buNone/>
            </a:pPr>
            <a:endParaRPr lang="en-CA">
              <a:ea typeface="Verdana"/>
            </a:endParaRPr>
          </a:p>
          <a:p>
            <a:endParaRPr lang="en-CA"/>
          </a:p>
          <a:p>
            <a:endParaRPr lang="en-CA"/>
          </a:p>
          <a:p>
            <a:pPr marL="0" indent="0">
              <a:buNone/>
            </a:pPr>
            <a:endParaRPr lang="en-CA"/>
          </a:p>
          <a:p>
            <a:pPr marL="0" indent="0">
              <a:buNone/>
            </a:pPr>
            <a:endParaRPr lang="en-CA"/>
          </a:p>
          <a:p>
            <a:pPr marL="0" indent="0">
              <a:buNone/>
            </a:pPr>
            <a:endParaRPr lang="en-CA"/>
          </a:p>
          <a:p>
            <a:pPr marL="0" indent="0">
              <a:buNone/>
            </a:pPr>
            <a:endParaRPr lang="en-CA"/>
          </a:p>
        </p:txBody>
      </p:sp>
      <p:pic>
        <p:nvPicPr>
          <p:cNvPr id="12" name="Picture 11" descr="Images of hands reading a braille book, a man with a headset and a woman holding an ipad.&#10;CELA Where libraries and accessibility connect&#10;Do you or someone you know have difficulty reading print? Accessible reading materials are available at your public library.">
            <a:extLst>
              <a:ext uri="{FF2B5EF4-FFF2-40B4-BE49-F238E27FC236}">
                <a16:creationId xmlns:a16="http://schemas.microsoft.com/office/drawing/2014/main" id="{DD8A630D-B160-BFA3-1612-87CD15C8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590" y="685204"/>
            <a:ext cx="3453289" cy="5487591"/>
          </a:xfrm>
          <a:prstGeom prst="rect">
            <a:avLst/>
          </a:prstGeom>
        </p:spPr>
      </p:pic>
    </p:spTree>
    <p:extLst>
      <p:ext uri="{BB962C8B-B14F-4D97-AF65-F5344CB8AC3E}">
        <p14:creationId xmlns:p14="http://schemas.microsoft.com/office/powerpoint/2010/main" val="178398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042F-6D86-9938-1A39-09C021BCB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6CCC5-3385-CBCC-92BF-D20C991CCCB3}"/>
              </a:ext>
            </a:extLst>
          </p:cNvPr>
          <p:cNvSpPr>
            <a:spLocks noGrp="1"/>
          </p:cNvSpPr>
          <p:nvPr>
            <p:ph type="title"/>
          </p:nvPr>
        </p:nvSpPr>
        <p:spPr/>
        <p:txBody>
          <a:bodyPr/>
          <a:lstStyle/>
          <a:p>
            <a:r>
              <a:rPr lang="en-US" dirty="0"/>
              <a:t>About CELA’s audiobooks</a:t>
            </a:r>
            <a:endParaRPr lang="en-CA" dirty="0"/>
          </a:p>
        </p:txBody>
      </p:sp>
      <p:sp>
        <p:nvSpPr>
          <p:cNvPr id="3" name="Content Placeholder 2">
            <a:extLst>
              <a:ext uri="{FF2B5EF4-FFF2-40B4-BE49-F238E27FC236}">
                <a16:creationId xmlns:a16="http://schemas.microsoft.com/office/drawing/2014/main" id="{FF722E87-421A-1632-51C4-F9B77C05EEA5}"/>
              </a:ext>
            </a:extLst>
          </p:cNvPr>
          <p:cNvSpPr>
            <a:spLocks noGrp="1"/>
          </p:cNvSpPr>
          <p:nvPr>
            <p:ph idx="1"/>
          </p:nvPr>
        </p:nvSpPr>
        <p:spPr/>
        <p:txBody>
          <a:bodyPr/>
          <a:lstStyle/>
          <a:p>
            <a:r>
              <a:rPr lang="en-US" dirty="0"/>
              <a:t>Wide collection of </a:t>
            </a:r>
            <a:r>
              <a:rPr lang="en-US" dirty="0" err="1"/>
              <a:t>favourite</a:t>
            </a:r>
            <a:r>
              <a:rPr lang="en-US" dirty="0"/>
              <a:t> authors, topics and in English and French</a:t>
            </a:r>
          </a:p>
          <a:p>
            <a:r>
              <a:rPr lang="en-US" dirty="0"/>
              <a:t>Audio magazines</a:t>
            </a:r>
          </a:p>
          <a:p>
            <a:r>
              <a:rPr lang="en-US" dirty="0"/>
              <a:t>Titles from </a:t>
            </a:r>
            <a:r>
              <a:rPr lang="en-US" dirty="0" err="1"/>
              <a:t>OverDrive</a:t>
            </a:r>
            <a:r>
              <a:rPr lang="en-US" dirty="0"/>
              <a:t>, Audible, etc.</a:t>
            </a:r>
          </a:p>
          <a:p>
            <a:r>
              <a:rPr lang="en-US" dirty="0"/>
              <a:t>Professional recordings including celebrity and author narrators</a:t>
            </a:r>
          </a:p>
          <a:p>
            <a:endParaRPr lang="en-CA" dirty="0"/>
          </a:p>
        </p:txBody>
      </p:sp>
    </p:spTree>
    <p:extLst>
      <p:ext uri="{BB962C8B-B14F-4D97-AF65-F5344CB8AC3E}">
        <p14:creationId xmlns:p14="http://schemas.microsoft.com/office/powerpoint/2010/main" val="114666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5DE6-AF3F-CDAB-D780-B37945F1E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D0779-F18A-CC1D-9585-BA0FB1DDC0AD}"/>
              </a:ext>
            </a:extLst>
          </p:cNvPr>
          <p:cNvSpPr>
            <a:spLocks noGrp="1"/>
          </p:cNvSpPr>
          <p:nvPr>
            <p:ph type="title"/>
          </p:nvPr>
        </p:nvSpPr>
        <p:spPr/>
        <p:txBody>
          <a:bodyPr/>
          <a:lstStyle/>
          <a:p>
            <a:r>
              <a:rPr lang="en-US"/>
              <a:t>Alternatives to CDs</a:t>
            </a:r>
            <a:endParaRPr lang="en-CA"/>
          </a:p>
        </p:txBody>
      </p:sp>
      <p:sp>
        <p:nvSpPr>
          <p:cNvPr id="3" name="Content Placeholder 2">
            <a:extLst>
              <a:ext uri="{FF2B5EF4-FFF2-40B4-BE49-F238E27FC236}">
                <a16:creationId xmlns:a16="http://schemas.microsoft.com/office/drawing/2014/main" id="{AA7310C3-0F87-2102-BD96-2D02D7EE2346}"/>
              </a:ext>
            </a:extLst>
          </p:cNvPr>
          <p:cNvSpPr>
            <a:spLocks noGrp="1"/>
          </p:cNvSpPr>
          <p:nvPr>
            <p:ph idx="1"/>
          </p:nvPr>
        </p:nvSpPr>
        <p:spPr/>
        <p:txBody>
          <a:bodyPr vert="horz" lIns="91440" tIns="45720" rIns="91440" bIns="45720" rtlCol="0" anchor="t">
            <a:normAutofit/>
          </a:bodyPr>
          <a:lstStyle/>
          <a:p>
            <a:r>
              <a:rPr lang="en-US" dirty="0"/>
              <a:t>CELA committed to reading device and format options</a:t>
            </a:r>
          </a:p>
          <a:p>
            <a:r>
              <a:rPr lang="en-US" dirty="0"/>
              <a:t>Audiobook and magazines on CDs will end July 31, 2025</a:t>
            </a:r>
          </a:p>
          <a:p>
            <a:r>
              <a:rPr lang="en-US" dirty="0"/>
              <a:t>All other services and formats will remain the same</a:t>
            </a:r>
            <a:endParaRPr lang="en-CA" dirty="0"/>
          </a:p>
        </p:txBody>
      </p:sp>
    </p:spTree>
    <p:extLst>
      <p:ext uri="{BB962C8B-B14F-4D97-AF65-F5344CB8AC3E}">
        <p14:creationId xmlns:p14="http://schemas.microsoft.com/office/powerpoint/2010/main" val="588321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41EB-B7B5-53F6-035D-1E746A8B91FB}"/>
              </a:ext>
            </a:extLst>
          </p:cNvPr>
          <p:cNvSpPr>
            <a:spLocks noGrp="1"/>
          </p:cNvSpPr>
          <p:nvPr>
            <p:ph type="title"/>
          </p:nvPr>
        </p:nvSpPr>
        <p:spPr/>
        <p:txBody>
          <a:bodyPr>
            <a:normAutofit fontScale="90000"/>
          </a:bodyPr>
          <a:lstStyle/>
          <a:p>
            <a:r>
              <a:rPr lang="en-US" dirty="0"/>
              <a:t>How to start: your library’s CELA account</a:t>
            </a:r>
            <a:endParaRPr lang="en-CA" dirty="0"/>
          </a:p>
        </p:txBody>
      </p:sp>
      <p:sp>
        <p:nvSpPr>
          <p:cNvPr id="3" name="Content Placeholder 2">
            <a:extLst>
              <a:ext uri="{FF2B5EF4-FFF2-40B4-BE49-F238E27FC236}">
                <a16:creationId xmlns:a16="http://schemas.microsoft.com/office/drawing/2014/main" id="{8425DA94-015D-401D-F55F-1AA879A7037A}"/>
              </a:ext>
            </a:extLst>
          </p:cNvPr>
          <p:cNvSpPr>
            <a:spLocks noGrp="1"/>
          </p:cNvSpPr>
          <p:nvPr>
            <p:ph idx="1"/>
          </p:nvPr>
        </p:nvSpPr>
        <p:spPr/>
        <p:txBody>
          <a:bodyPr/>
          <a:lstStyle/>
          <a:p>
            <a:r>
              <a:rPr lang="en-US" dirty="0"/>
              <a:t>All CELA libraries have accounts</a:t>
            </a:r>
          </a:p>
          <a:p>
            <a:r>
              <a:rPr lang="en-US" dirty="0"/>
              <a:t>Use to order books for patrons, registration and view CELA usage statistics</a:t>
            </a:r>
          </a:p>
          <a:p>
            <a:r>
              <a:rPr lang="en-US" dirty="0"/>
              <a:t>Account types:</a:t>
            </a:r>
          </a:p>
          <a:p>
            <a:pPr lvl="1"/>
            <a:r>
              <a:rPr lang="en-US" dirty="0"/>
              <a:t>Main CELA account (all libraries)</a:t>
            </a:r>
          </a:p>
          <a:p>
            <a:pPr lvl="1"/>
            <a:r>
              <a:rPr lang="en-US" dirty="0"/>
              <a:t>Deposit account (optional and ending July 31)</a:t>
            </a:r>
          </a:p>
          <a:p>
            <a:pPr lvl="1"/>
            <a:r>
              <a:rPr lang="en-US" dirty="0"/>
              <a:t>Direct to player account (optional)</a:t>
            </a:r>
          </a:p>
          <a:p>
            <a:endParaRPr lang="en-US" dirty="0"/>
          </a:p>
          <a:p>
            <a:endParaRPr lang="en-US" dirty="0"/>
          </a:p>
          <a:p>
            <a:endParaRPr lang="en-CA" dirty="0"/>
          </a:p>
        </p:txBody>
      </p:sp>
    </p:spTree>
    <p:extLst>
      <p:ext uri="{BB962C8B-B14F-4D97-AF65-F5344CB8AC3E}">
        <p14:creationId xmlns:p14="http://schemas.microsoft.com/office/powerpoint/2010/main" val="40258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CB0A-8950-83C1-6DB2-5931672E2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D140A-BE81-9141-C4E2-74E976ECDF04}"/>
              </a:ext>
            </a:extLst>
          </p:cNvPr>
          <p:cNvSpPr>
            <a:spLocks noGrp="1"/>
          </p:cNvSpPr>
          <p:nvPr>
            <p:ph type="title"/>
          </p:nvPr>
        </p:nvSpPr>
        <p:spPr/>
        <p:txBody>
          <a:bodyPr>
            <a:normAutofit/>
          </a:bodyPr>
          <a:lstStyle/>
          <a:p>
            <a:r>
              <a:rPr lang="en-US" dirty="0"/>
              <a:t>Deposit collections</a:t>
            </a:r>
            <a:endParaRPr lang="en-CA" dirty="0"/>
          </a:p>
        </p:txBody>
      </p:sp>
      <p:sp>
        <p:nvSpPr>
          <p:cNvPr id="3" name="Content Placeholder 2">
            <a:extLst>
              <a:ext uri="{FF2B5EF4-FFF2-40B4-BE49-F238E27FC236}">
                <a16:creationId xmlns:a16="http://schemas.microsoft.com/office/drawing/2014/main" id="{6DB82185-39E4-7404-E7C7-BD869FE6A7D7}"/>
              </a:ext>
            </a:extLst>
          </p:cNvPr>
          <p:cNvSpPr>
            <a:spLocks noGrp="1"/>
          </p:cNvSpPr>
          <p:nvPr>
            <p:ph idx="1"/>
          </p:nvPr>
        </p:nvSpPr>
        <p:spPr>
          <a:xfrm>
            <a:off x="609600" y="1349189"/>
            <a:ext cx="10972800" cy="4525963"/>
          </a:xfrm>
        </p:spPr>
        <p:txBody>
          <a:bodyPr/>
          <a:lstStyle/>
          <a:p>
            <a:r>
              <a:rPr lang="en-US" dirty="0"/>
              <a:t>Libraries may order their next shipment before July 31, 2025</a:t>
            </a:r>
          </a:p>
          <a:p>
            <a:r>
              <a:rPr lang="en-US" dirty="0"/>
              <a:t>Libraries may keep existing deposit collection CDs</a:t>
            </a:r>
          </a:p>
          <a:p>
            <a:r>
              <a:rPr lang="en-US" dirty="0"/>
              <a:t>Statistics no longer required</a:t>
            </a:r>
          </a:p>
          <a:p>
            <a:r>
              <a:rPr lang="en-US" dirty="0"/>
              <a:t>CELA training, guides and support to transition to other devices</a:t>
            </a:r>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261781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271A2-64D0-A308-6A2F-6ABB9AF46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CC212-57AA-8928-7F6D-F0D5F7888BEA}"/>
              </a:ext>
            </a:extLst>
          </p:cNvPr>
          <p:cNvSpPr>
            <a:spLocks noGrp="1"/>
          </p:cNvSpPr>
          <p:nvPr>
            <p:ph type="title"/>
          </p:nvPr>
        </p:nvSpPr>
        <p:spPr/>
        <p:txBody>
          <a:bodyPr/>
          <a:lstStyle/>
          <a:p>
            <a:r>
              <a:rPr lang="en-US" dirty="0"/>
              <a:t>Direct to player format</a:t>
            </a:r>
            <a:endParaRPr lang="en-CA" dirty="0"/>
          </a:p>
        </p:txBody>
      </p:sp>
      <p:sp>
        <p:nvSpPr>
          <p:cNvPr id="3" name="Content Placeholder 2">
            <a:extLst>
              <a:ext uri="{FF2B5EF4-FFF2-40B4-BE49-F238E27FC236}">
                <a16:creationId xmlns:a16="http://schemas.microsoft.com/office/drawing/2014/main" id="{225DE0C5-0FA8-6C6C-3CB2-113432BE1766}"/>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dirty="0"/>
          </a:p>
          <a:p>
            <a:endParaRPr lang="en-US" dirty="0"/>
          </a:p>
          <a:p>
            <a:endParaRPr lang="en-CA" dirty="0"/>
          </a:p>
        </p:txBody>
      </p:sp>
      <p:graphicFrame>
        <p:nvGraphicFramePr>
          <p:cNvPr id="7" name="Diagram 6" descr="Flow chart of Direct to Player process: 1. Choose DAISY audio (Direct to player) format; 2. Title loads onto Direct to Player bookshelf; 3. Title appears on EasyReader app; Title appears on Stratus or Stream player; Can be loaded onto Envoy Connect">
            <a:extLst>
              <a:ext uri="{FF2B5EF4-FFF2-40B4-BE49-F238E27FC236}">
                <a16:creationId xmlns:a16="http://schemas.microsoft.com/office/drawing/2014/main" id="{F4B05462-E83E-EBC7-4747-FC3F93EEE695}"/>
              </a:ext>
            </a:extLst>
          </p:cNvPr>
          <p:cNvGraphicFramePr/>
          <p:nvPr>
            <p:extLst>
              <p:ext uri="{D42A27DB-BD31-4B8C-83A1-F6EECF244321}">
                <p14:modId xmlns:p14="http://schemas.microsoft.com/office/powerpoint/2010/main" val="13546138"/>
              </p:ext>
            </p:extLst>
          </p:nvPr>
        </p:nvGraphicFramePr>
        <p:xfrm>
          <a:off x="609600" y="511555"/>
          <a:ext cx="10743474" cy="5144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973986"/>
      </p:ext>
    </p:extLst>
  </p:cSld>
  <p:clrMapOvr>
    <a:masterClrMapping/>
  </p:clrMapOvr>
</p:sld>
</file>

<file path=ppt/theme/theme1.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A5FE6389-375C-441E-B9D0-E4F808E794D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ENG" id="{07201602-C7E6-4C54-98F9-1D8A27122336}" vid="{0E6C281C-5102-4F40-80CE-8E586BCA11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0" ma:contentTypeDescription="Create a new document." ma:contentTypeScope="" ma:versionID="d49f3cfaea590aee7694a30aca01526b">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d000544c7501a6a5ea3eddd7a3c216c3"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063f01-faea-4c9e-8a02-d223cffde0c5">
      <Terms xmlns="http://schemas.microsoft.com/office/infopath/2007/PartnerControls"/>
    </lcf76f155ced4ddcb4097134ff3c332f>
    <TaxCatchAll xmlns="d8838bea-bcac-41ad-91f9-c646e9be633d" xsi:nil="true"/>
    <_ip_UnifiedCompliancePolicyUIAction xmlns="http://schemas.microsoft.com/sharepoint/v3" xsi:nil="true"/>
    <_ip_UnifiedCompliancePolicyProperties xmlns="http://schemas.microsoft.com/sharepoint/v3" xsi:nil="true"/>
    <SharedWithUsers xmlns="d8838bea-bcac-41ad-91f9-c646e9be633d">
      <UserInfo>
        <DisplayName>Karen McKay</DisplayName>
        <AccountId>16</AccountId>
        <AccountType/>
      </UserInfo>
      <UserInfo>
        <DisplayName>Rachel Breau</DisplayName>
        <AccountId>13</AccountId>
        <AccountType/>
      </UserInfo>
      <UserInfo>
        <DisplayName>Faline Bobier</DisplayName>
        <AccountId>32</AccountId>
        <AccountType/>
      </UserInfo>
    </SharedWithUsers>
  </documentManagement>
</p:properties>
</file>

<file path=customXml/itemProps1.xml><?xml version="1.0" encoding="utf-8"?>
<ds:datastoreItem xmlns:ds="http://schemas.openxmlformats.org/officeDocument/2006/customXml" ds:itemID="{529815D7-9074-49A2-B82B-6F465C24BCC0}">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E7F8C1-A05F-424D-AB09-FF57CC5EA382}">
  <ds:schemaRefs>
    <ds:schemaRef ds:uri="http://schemas.microsoft.com/sharepoint/v3/contenttype/forms"/>
  </ds:schemaRefs>
</ds:datastoreItem>
</file>

<file path=customXml/itemProps3.xml><?xml version="1.0" encoding="utf-8"?>
<ds:datastoreItem xmlns:ds="http://schemas.openxmlformats.org/officeDocument/2006/customXml" ds:itemID="{7D074059-FE5A-4B67-A7C7-1A8972B1AE45}">
  <ds:schemaRefs>
    <ds:schemaRef ds:uri="http://schemas.openxmlformats.org/package/2006/metadata/core-properties"/>
    <ds:schemaRef ds:uri="http://schemas.microsoft.com/sharepoint/v3"/>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7a063f01-faea-4c9e-8a02-d223cffde0c5"/>
    <ds:schemaRef ds:uri="http://purl.org/dc/dcmitype/"/>
    <ds:schemaRef ds:uri="d8838bea-bcac-41ad-91f9-c646e9be633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1943</TotalTime>
  <Words>2399</Words>
  <Application>Microsoft Office PowerPoint</Application>
  <PresentationFormat>Widescreen</PresentationFormat>
  <Paragraphs>201</Paragraphs>
  <Slides>28</Slides>
  <Notes>25</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Arial</vt:lpstr>
      <vt:lpstr>Calibri</vt:lpstr>
      <vt:lpstr>Century Gothic</vt:lpstr>
      <vt:lpstr>Symbol</vt:lpstr>
      <vt:lpstr>Verdana</vt:lpstr>
      <vt:lpstr>Clouds</vt:lpstr>
      <vt:lpstr>1_Office Theme</vt:lpstr>
      <vt:lpstr>1_Office Theme</vt:lpstr>
      <vt:lpstr>How to support library patrons to read CELA’s audiobooks and magazines</vt:lpstr>
      <vt:lpstr>Land acknowledgement</vt:lpstr>
      <vt:lpstr>Learning goals</vt:lpstr>
      <vt:lpstr>What is CELA?</vt:lpstr>
      <vt:lpstr>About CELA’s audiobooks</vt:lpstr>
      <vt:lpstr>Alternatives to CDs</vt:lpstr>
      <vt:lpstr>How to start: your library’s CELA account</vt:lpstr>
      <vt:lpstr>Deposit collections</vt:lpstr>
      <vt:lpstr>Direct to player format</vt:lpstr>
      <vt:lpstr>Audiobook player options</vt:lpstr>
      <vt:lpstr>Envoy Connect</vt:lpstr>
      <vt:lpstr>Envoy Connect player</vt:lpstr>
      <vt:lpstr>Choose books and magazines</vt:lpstr>
      <vt:lpstr>CELA Connect</vt:lpstr>
      <vt:lpstr>Envoy Connect and CELA Connect</vt:lpstr>
      <vt:lpstr>Loaning Envoy Connect devices</vt:lpstr>
      <vt:lpstr>Dolphin EasyReader app</vt:lpstr>
      <vt:lpstr>Dolphin EasyReader</vt:lpstr>
      <vt:lpstr>EasyReader app</vt:lpstr>
      <vt:lpstr>Loaning tablets with EasyReader app</vt:lpstr>
      <vt:lpstr>DAISY players</vt:lpstr>
      <vt:lpstr>DAISY players</vt:lpstr>
      <vt:lpstr>Configuring Wi-Fi DAISY players</vt:lpstr>
      <vt:lpstr>Coming soon…voice control</vt:lpstr>
      <vt:lpstr>Book clubs</vt:lpstr>
      <vt:lpstr>Last word - encouraging patrons to switch to a new device</vt:lpstr>
      <vt:lpstr>We can help!</vt:lpstr>
      <vt:lpstr>Connect with CELA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Tyler</dc:creator>
  <cp:lastModifiedBy>Jessica  Desormeaux</cp:lastModifiedBy>
  <cp:revision>5</cp:revision>
  <dcterms:created xsi:type="dcterms:W3CDTF">2023-03-08T16:26:13Z</dcterms:created>
  <dcterms:modified xsi:type="dcterms:W3CDTF">2025-04-15T20:15:11Z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0x0101007388BE21877C794E8C767319E61FFC96</vt:lpwstr>
  </property>
  <property fmtid="{D5CDD505-2E9C-101B-9397-08002B2CF9AE}" pid="3" name="MediaServiceImageTags">
    <vt:lpwstr/>
  </property>
</Properties>
</file>