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6" r:id="rId5"/>
    <p:sldId id="257" r:id="rId6"/>
    <p:sldId id="259" r:id="rId7"/>
    <p:sldId id="258" r:id="rId8"/>
    <p:sldId id="260" r:id="rId9"/>
    <p:sldId id="274" r:id="rId10"/>
    <p:sldId id="267" r:id="rId11"/>
    <p:sldId id="261" r:id="rId12"/>
    <p:sldId id="263" r:id="rId13"/>
    <p:sldId id="264" r:id="rId14"/>
    <p:sldId id="265" r:id="rId15"/>
    <p:sldId id="270" r:id="rId16"/>
    <p:sldId id="273" r:id="rId17"/>
    <p:sldId id="266" r:id="rId18"/>
    <p:sldId id="268" r:id="rId19"/>
    <p:sldId id="278" r:id="rId20"/>
    <p:sldId id="276" r:id="rId21"/>
    <p:sldId id="262" r:id="rId22"/>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3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oana Gandrabur" userId="2d4a174f-ef87-441d-b5f3-4021d89fa9c4" providerId="ADAL" clId="{D0B21097-3BAF-4E5A-82B2-C0DB2769CD23}"/>
    <pc:docChg chg="undo custSel addSld delSld modSld">
      <pc:chgData name="Ioana Gandrabur" userId="2d4a174f-ef87-441d-b5f3-4021d89fa9c4" providerId="ADAL" clId="{D0B21097-3BAF-4E5A-82B2-C0DB2769CD23}" dt="2023-09-01T16:41:24.687" v="164" actId="1036"/>
      <pc:docMkLst>
        <pc:docMk/>
      </pc:docMkLst>
      <pc:sldChg chg="modSp mod">
        <pc:chgData name="Ioana Gandrabur" userId="2d4a174f-ef87-441d-b5f3-4021d89fa9c4" providerId="ADAL" clId="{D0B21097-3BAF-4E5A-82B2-C0DB2769CD23}" dt="2023-09-01T15:06:51.592" v="3" actId="1037"/>
        <pc:sldMkLst>
          <pc:docMk/>
          <pc:sldMk cId="242466880" sldId="257"/>
        </pc:sldMkLst>
        <pc:spChg chg="mod">
          <ac:chgData name="Ioana Gandrabur" userId="2d4a174f-ef87-441d-b5f3-4021d89fa9c4" providerId="ADAL" clId="{D0B21097-3BAF-4E5A-82B2-C0DB2769CD23}" dt="2023-09-01T15:06:51.592" v="3" actId="1037"/>
          <ac:spMkLst>
            <pc:docMk/>
            <pc:sldMk cId="242466880" sldId="257"/>
            <ac:spMk id="3" creationId="{DF7D48FD-0AC3-4F42-8BE4-3E5967D98F9F}"/>
          </ac:spMkLst>
        </pc:spChg>
      </pc:sldChg>
      <pc:sldChg chg="modNotesTx">
        <pc:chgData name="Ioana Gandrabur" userId="2d4a174f-ef87-441d-b5f3-4021d89fa9c4" providerId="ADAL" clId="{D0B21097-3BAF-4E5A-82B2-C0DB2769CD23}" dt="2023-09-01T15:51:20.347" v="20" actId="20577"/>
        <pc:sldMkLst>
          <pc:docMk/>
          <pc:sldMk cId="840220524" sldId="260"/>
        </pc:sldMkLst>
      </pc:sldChg>
      <pc:sldChg chg="modSp mod">
        <pc:chgData name="Ioana Gandrabur" userId="2d4a174f-ef87-441d-b5f3-4021d89fa9c4" providerId="ADAL" clId="{D0B21097-3BAF-4E5A-82B2-C0DB2769CD23}" dt="2023-09-01T16:41:24.687" v="164" actId="1036"/>
        <pc:sldMkLst>
          <pc:docMk/>
          <pc:sldMk cId="1806499404" sldId="266"/>
        </pc:sldMkLst>
        <pc:spChg chg="mod">
          <ac:chgData name="Ioana Gandrabur" userId="2d4a174f-ef87-441d-b5f3-4021d89fa9c4" providerId="ADAL" clId="{D0B21097-3BAF-4E5A-82B2-C0DB2769CD23}" dt="2023-09-01T16:40:53.376" v="156" actId="1036"/>
          <ac:spMkLst>
            <pc:docMk/>
            <pc:sldMk cId="1806499404" sldId="266"/>
            <ac:spMk id="2" creationId="{A3163F39-5FAA-413F-B0B3-82487672E028}"/>
          </ac:spMkLst>
        </pc:spChg>
        <pc:spChg chg="mod">
          <ac:chgData name="Ioana Gandrabur" userId="2d4a174f-ef87-441d-b5f3-4021d89fa9c4" providerId="ADAL" clId="{D0B21097-3BAF-4E5A-82B2-C0DB2769CD23}" dt="2023-09-01T16:41:24.687" v="164" actId="1036"/>
          <ac:spMkLst>
            <pc:docMk/>
            <pc:sldMk cId="1806499404" sldId="266"/>
            <ac:spMk id="3" creationId="{DF7D48FD-0AC3-4F42-8BE4-3E5967D98F9F}"/>
          </ac:spMkLst>
        </pc:spChg>
      </pc:sldChg>
      <pc:sldChg chg="modSp mod modNotesTx">
        <pc:chgData name="Ioana Gandrabur" userId="2d4a174f-ef87-441d-b5f3-4021d89fa9c4" providerId="ADAL" clId="{D0B21097-3BAF-4E5A-82B2-C0DB2769CD23}" dt="2023-09-01T16:17:32.186" v="139" actId="20577"/>
        <pc:sldMkLst>
          <pc:docMk/>
          <pc:sldMk cId="3042849627" sldId="273"/>
        </pc:sldMkLst>
        <pc:spChg chg="mod">
          <ac:chgData name="Ioana Gandrabur" userId="2d4a174f-ef87-441d-b5f3-4021d89fa9c4" providerId="ADAL" clId="{D0B21097-3BAF-4E5A-82B2-C0DB2769CD23}" dt="2023-09-01T16:14:58.775" v="70" actId="6549"/>
          <ac:spMkLst>
            <pc:docMk/>
            <pc:sldMk cId="3042849627" sldId="273"/>
            <ac:spMk id="3" creationId="{DF7D48FD-0AC3-4F42-8BE4-3E5967D98F9F}"/>
          </ac:spMkLst>
        </pc:spChg>
      </pc:sldChg>
      <pc:sldChg chg="modNotesTx">
        <pc:chgData name="Ioana Gandrabur" userId="2d4a174f-ef87-441d-b5f3-4021d89fa9c4" providerId="ADAL" clId="{D0B21097-3BAF-4E5A-82B2-C0DB2769CD23}" dt="2023-09-01T16:00:38.771" v="43" actId="20577"/>
        <pc:sldMkLst>
          <pc:docMk/>
          <pc:sldMk cId="4165866794" sldId="274"/>
        </pc:sldMkLst>
      </pc:sldChg>
      <pc:sldChg chg="addSp delSp modSp new del mod">
        <pc:chgData name="Ioana Gandrabur" userId="2d4a174f-ef87-441d-b5f3-4021d89fa9c4" providerId="ADAL" clId="{D0B21097-3BAF-4E5A-82B2-C0DB2769CD23}" dt="2023-09-01T16:40:40.789" v="153" actId="2696"/>
        <pc:sldMkLst>
          <pc:docMk/>
          <pc:sldMk cId="526833678" sldId="277"/>
        </pc:sldMkLst>
        <pc:spChg chg="add del mod">
          <ac:chgData name="Ioana Gandrabur" userId="2d4a174f-ef87-441d-b5f3-4021d89fa9c4" providerId="ADAL" clId="{D0B21097-3BAF-4E5A-82B2-C0DB2769CD23}" dt="2023-09-01T16:38:55.390" v="149" actId="478"/>
          <ac:spMkLst>
            <pc:docMk/>
            <pc:sldMk cId="526833678" sldId="277"/>
            <ac:spMk id="2" creationId="{DC53B153-A268-B62C-2EE0-E155153ECD2E}"/>
          </ac:spMkLst>
        </pc:spChg>
        <pc:spChg chg="add del mod">
          <ac:chgData name="Ioana Gandrabur" userId="2d4a174f-ef87-441d-b5f3-4021d89fa9c4" providerId="ADAL" clId="{D0B21097-3BAF-4E5A-82B2-C0DB2769CD23}" dt="2023-09-01T16:39:01.169" v="152" actId="1036"/>
          <ac:spMkLst>
            <pc:docMk/>
            <pc:sldMk cId="526833678" sldId="277"/>
            <ac:spMk id="3" creationId="{6306C839-3F56-DB49-C55E-A60796839584}"/>
          </ac:spMkLst>
        </pc:spChg>
      </pc:sldChg>
    </pc:docChg>
  </pc:docChgLst>
  <pc:docChgLst>
    <pc:chgData name="Ioana Gandrabur" userId="2d4a174f-ef87-441d-b5f3-4021d89fa9c4" providerId="ADAL" clId="{3FB8AB1A-E416-47B5-9E53-FF871D731C6F}"/>
    <pc:docChg chg="custSel modSld">
      <pc:chgData name="Ioana Gandrabur" userId="2d4a174f-ef87-441d-b5f3-4021d89fa9c4" providerId="ADAL" clId="{3FB8AB1A-E416-47B5-9E53-FF871D731C6F}" dt="2023-11-09T21:59:08.365" v="15" actId="27636"/>
      <pc:docMkLst>
        <pc:docMk/>
      </pc:docMkLst>
      <pc:sldChg chg="modSp mod">
        <pc:chgData name="Ioana Gandrabur" userId="2d4a174f-ef87-441d-b5f3-4021d89fa9c4" providerId="ADAL" clId="{3FB8AB1A-E416-47B5-9E53-FF871D731C6F}" dt="2023-11-02T16:17:25.848" v="2" actId="6549"/>
        <pc:sldMkLst>
          <pc:docMk/>
          <pc:sldMk cId="2229653405" sldId="261"/>
        </pc:sldMkLst>
        <pc:spChg chg="mod">
          <ac:chgData name="Ioana Gandrabur" userId="2d4a174f-ef87-441d-b5f3-4021d89fa9c4" providerId="ADAL" clId="{3FB8AB1A-E416-47B5-9E53-FF871D731C6F}" dt="2023-11-02T16:17:25.848" v="2" actId="6549"/>
          <ac:spMkLst>
            <pc:docMk/>
            <pc:sldMk cId="2229653405" sldId="261"/>
            <ac:spMk id="3" creationId="{DF7D48FD-0AC3-4F42-8BE4-3E5967D98F9F}"/>
          </ac:spMkLst>
        </pc:spChg>
      </pc:sldChg>
      <pc:sldChg chg="modSp mod">
        <pc:chgData name="Ioana Gandrabur" userId="2d4a174f-ef87-441d-b5f3-4021d89fa9c4" providerId="ADAL" clId="{3FB8AB1A-E416-47B5-9E53-FF871D731C6F}" dt="2023-11-09T21:59:08.365" v="15" actId="27636"/>
        <pc:sldMkLst>
          <pc:docMk/>
          <pc:sldMk cId="3960421484" sldId="262"/>
        </pc:sldMkLst>
        <pc:spChg chg="mod">
          <ac:chgData name="Ioana Gandrabur" userId="2d4a174f-ef87-441d-b5f3-4021d89fa9c4" providerId="ADAL" clId="{3FB8AB1A-E416-47B5-9E53-FF871D731C6F}" dt="2023-11-09T21:59:08.365" v="15" actId="27636"/>
          <ac:spMkLst>
            <pc:docMk/>
            <pc:sldMk cId="3960421484" sldId="262"/>
            <ac:spMk id="3" creationId="{DF7D48FD-0AC3-4F42-8BE4-3E5967D98F9F}"/>
          </ac:spMkLst>
        </pc:spChg>
      </pc:sldChg>
    </pc:docChg>
  </pc:docChgLst>
  <pc:docChgLst>
    <pc:chgData name="Lindsay Tyler" userId="52be047b-3914-4164-ab76-e5a254acabd2" providerId="ADAL" clId="{250BF3C2-0F40-4D2E-9B62-11F06D292D18}"/>
    <pc:docChg chg="custSel modSld">
      <pc:chgData name="Lindsay Tyler" userId="52be047b-3914-4164-ab76-e5a254acabd2" providerId="ADAL" clId="{250BF3C2-0F40-4D2E-9B62-11F06D292D18}" dt="2022-03-22T15:19:42.641" v="894" actId="20577"/>
      <pc:docMkLst>
        <pc:docMk/>
      </pc:docMkLst>
      <pc:sldChg chg="modSp mod modNotesTx">
        <pc:chgData name="Lindsay Tyler" userId="52be047b-3914-4164-ab76-e5a254acabd2" providerId="ADAL" clId="{250BF3C2-0F40-4D2E-9B62-11F06D292D18}" dt="2021-09-24T13:46:38.850" v="231" actId="962"/>
        <pc:sldMkLst>
          <pc:docMk/>
          <pc:sldMk cId="109857222" sldId="256"/>
        </pc:sldMkLst>
        <pc:picChg chg="mod">
          <ac:chgData name="Lindsay Tyler" userId="52be047b-3914-4164-ab76-e5a254acabd2" providerId="ADAL" clId="{250BF3C2-0F40-4D2E-9B62-11F06D292D18}" dt="2021-09-24T13:46:38.850" v="231" actId="962"/>
          <ac:picMkLst>
            <pc:docMk/>
            <pc:sldMk cId="109857222" sldId="256"/>
            <ac:picMk id="4" creationId="{38DA84B9-212D-4C08-9143-534C6075A111}"/>
          </ac:picMkLst>
        </pc:picChg>
      </pc:sldChg>
      <pc:sldChg chg="modSp mod">
        <pc:chgData name="Lindsay Tyler" userId="52be047b-3914-4164-ab76-e5a254acabd2" providerId="ADAL" clId="{250BF3C2-0F40-4D2E-9B62-11F06D292D18}" dt="2021-09-24T13:47:29.868" v="233" actId="27636"/>
        <pc:sldMkLst>
          <pc:docMk/>
          <pc:sldMk cId="1776393699" sldId="258"/>
        </pc:sldMkLst>
        <pc:spChg chg="mod">
          <ac:chgData name="Lindsay Tyler" userId="52be047b-3914-4164-ab76-e5a254acabd2" providerId="ADAL" clId="{250BF3C2-0F40-4D2E-9B62-11F06D292D18}" dt="2021-09-24T13:47:29.868" v="233" actId="27636"/>
          <ac:spMkLst>
            <pc:docMk/>
            <pc:sldMk cId="1776393699" sldId="258"/>
            <ac:spMk id="3" creationId="{117BD52A-05C6-4499-9148-1AD0F5169D5A}"/>
          </ac:spMkLst>
        </pc:spChg>
      </pc:sldChg>
      <pc:sldChg chg="modNotesTx">
        <pc:chgData name="Lindsay Tyler" userId="52be047b-3914-4164-ab76-e5a254acabd2" providerId="ADAL" clId="{250BF3C2-0F40-4D2E-9B62-11F06D292D18}" dt="2022-03-22T15:16:44.154" v="673" actId="20577"/>
        <pc:sldMkLst>
          <pc:docMk/>
          <pc:sldMk cId="840220524" sldId="260"/>
        </pc:sldMkLst>
      </pc:sldChg>
      <pc:sldChg chg="modSp mod">
        <pc:chgData name="Lindsay Tyler" userId="52be047b-3914-4164-ab76-e5a254acabd2" providerId="ADAL" clId="{250BF3C2-0F40-4D2E-9B62-11F06D292D18}" dt="2021-09-20T20:34:14.156" v="113" actId="962"/>
        <pc:sldMkLst>
          <pc:docMk/>
          <pc:sldMk cId="1806499404" sldId="266"/>
        </pc:sldMkLst>
        <pc:picChg chg="mod">
          <ac:chgData name="Lindsay Tyler" userId="52be047b-3914-4164-ab76-e5a254acabd2" providerId="ADAL" clId="{250BF3C2-0F40-4D2E-9B62-11F06D292D18}" dt="2021-09-20T20:34:14.156" v="113" actId="962"/>
          <ac:picMkLst>
            <pc:docMk/>
            <pc:sldMk cId="1806499404" sldId="266"/>
            <ac:picMk id="7" creationId="{5C8E93DC-8D19-42D9-9197-50F94B83CEF9}"/>
          </ac:picMkLst>
        </pc:picChg>
      </pc:sldChg>
      <pc:sldChg chg="modNotesTx">
        <pc:chgData name="Lindsay Tyler" userId="52be047b-3914-4164-ab76-e5a254acabd2" providerId="ADAL" clId="{250BF3C2-0F40-4D2E-9B62-11F06D292D18}" dt="2022-03-22T15:19:42.641" v="894" actId="20577"/>
        <pc:sldMkLst>
          <pc:docMk/>
          <pc:sldMk cId="241187952" sldId="267"/>
        </pc:sldMkLst>
      </pc:sldChg>
      <pc:sldChg chg="modSp mod">
        <pc:chgData name="Lindsay Tyler" userId="52be047b-3914-4164-ab76-e5a254acabd2" providerId="ADAL" clId="{250BF3C2-0F40-4D2E-9B62-11F06D292D18}" dt="2022-03-22T15:13:14.294" v="672" actId="14100"/>
        <pc:sldMkLst>
          <pc:docMk/>
          <pc:sldMk cId="859112412" sldId="269"/>
        </pc:sldMkLst>
        <pc:picChg chg="mod">
          <ac:chgData name="Lindsay Tyler" userId="52be047b-3914-4164-ab76-e5a254acabd2" providerId="ADAL" clId="{250BF3C2-0F40-4D2E-9B62-11F06D292D18}" dt="2022-03-22T15:13:14.294" v="672" actId="14100"/>
          <ac:picMkLst>
            <pc:docMk/>
            <pc:sldMk cId="859112412" sldId="269"/>
            <ac:picMk id="10" creationId="{1B29C542-4E07-403E-85BF-60FF92509805}"/>
          </ac:picMkLst>
        </pc:picChg>
      </pc:sldChg>
      <pc:sldChg chg="modSp mod">
        <pc:chgData name="Lindsay Tyler" userId="52be047b-3914-4164-ab76-e5a254acabd2" providerId="ADAL" clId="{250BF3C2-0F40-4D2E-9B62-11F06D292D18}" dt="2022-03-22T15:12:03.582" v="670" actId="688"/>
        <pc:sldMkLst>
          <pc:docMk/>
          <pc:sldMk cId="4263399995" sldId="271"/>
        </pc:sldMkLst>
        <pc:picChg chg="mod">
          <ac:chgData name="Lindsay Tyler" userId="52be047b-3914-4164-ab76-e5a254acabd2" providerId="ADAL" clId="{250BF3C2-0F40-4D2E-9B62-11F06D292D18}" dt="2022-03-22T15:12:03.582" v="670" actId="688"/>
          <ac:picMkLst>
            <pc:docMk/>
            <pc:sldMk cId="4263399995" sldId="271"/>
            <ac:picMk id="4" creationId="{1521F443-2627-4540-A5E6-E2F301EB1FAE}"/>
          </ac:picMkLst>
        </pc:picChg>
      </pc:sldChg>
      <pc:sldChg chg="modSp mod">
        <pc:chgData name="Lindsay Tyler" userId="52be047b-3914-4164-ab76-e5a254acabd2" providerId="ADAL" clId="{250BF3C2-0F40-4D2E-9B62-11F06D292D18}" dt="2021-09-24T13:48:10.314" v="361" actId="962"/>
        <pc:sldMkLst>
          <pc:docMk/>
          <pc:sldMk cId="3042849627" sldId="273"/>
        </pc:sldMkLst>
        <pc:spChg chg="mod">
          <ac:chgData name="Lindsay Tyler" userId="52be047b-3914-4164-ab76-e5a254acabd2" providerId="ADAL" clId="{250BF3C2-0F40-4D2E-9B62-11F06D292D18}" dt="2021-09-23T16:41:08.823" v="201" actId="20577"/>
          <ac:spMkLst>
            <pc:docMk/>
            <pc:sldMk cId="3042849627" sldId="273"/>
            <ac:spMk id="3" creationId="{DF7D48FD-0AC3-4F42-8BE4-3E5967D98F9F}"/>
          </ac:spMkLst>
        </pc:spChg>
        <pc:picChg chg="mod">
          <ac:chgData name="Lindsay Tyler" userId="52be047b-3914-4164-ab76-e5a254acabd2" providerId="ADAL" clId="{250BF3C2-0F40-4D2E-9B62-11F06D292D18}" dt="2021-09-24T13:48:10.314" v="361" actId="962"/>
          <ac:picMkLst>
            <pc:docMk/>
            <pc:sldMk cId="3042849627" sldId="273"/>
            <ac:picMk id="1026" creationId="{DC641F26-B430-460C-9924-799D79836EF2}"/>
          </ac:picMkLst>
        </pc:picChg>
      </pc:sldChg>
      <pc:sldChg chg="modNotesTx">
        <pc:chgData name="Lindsay Tyler" userId="52be047b-3914-4164-ab76-e5a254acabd2" providerId="ADAL" clId="{250BF3C2-0F40-4D2E-9B62-11F06D292D18}" dt="2022-03-22T15:17:27.994" v="680" actId="20577"/>
        <pc:sldMkLst>
          <pc:docMk/>
          <pc:sldMk cId="4165866794" sldId="274"/>
        </pc:sldMkLst>
      </pc:sldChg>
    </pc:docChg>
  </pc:docChgLst>
  <pc:docChgLst>
    <pc:chgData name="Charmaine Co" userId="7a503130-185f-4ca3-8bf7-1bade04971a7" providerId="ADAL" clId="{18233DC7-D623-41FF-B4BB-4F29B38A54A9}"/>
    <pc:docChg chg="custSel addSld delSld modSld">
      <pc:chgData name="Charmaine Co" userId="7a503130-185f-4ca3-8bf7-1bade04971a7" providerId="ADAL" clId="{18233DC7-D623-41FF-B4BB-4F29B38A54A9}" dt="2023-10-20T23:57:39.839" v="3133" actId="20577"/>
      <pc:docMkLst>
        <pc:docMk/>
      </pc:docMkLst>
      <pc:sldChg chg="modSp mod">
        <pc:chgData name="Charmaine Co" userId="7a503130-185f-4ca3-8bf7-1bade04971a7" providerId="ADAL" clId="{18233DC7-D623-41FF-B4BB-4F29B38A54A9}" dt="2023-10-20T23:13:51.246" v="3109" actId="20577"/>
        <pc:sldMkLst>
          <pc:docMk/>
          <pc:sldMk cId="109857222" sldId="256"/>
        </pc:sldMkLst>
        <pc:spChg chg="mod">
          <ac:chgData name="Charmaine Co" userId="7a503130-185f-4ca3-8bf7-1bade04971a7" providerId="ADAL" clId="{18233DC7-D623-41FF-B4BB-4F29B38A54A9}" dt="2023-10-20T23:13:51.246" v="3109" actId="20577"/>
          <ac:spMkLst>
            <pc:docMk/>
            <pc:sldMk cId="109857222" sldId="256"/>
            <ac:spMk id="2" creationId="{00000000-0000-0000-0000-000000000000}"/>
          </ac:spMkLst>
        </pc:spChg>
      </pc:sldChg>
      <pc:sldChg chg="modSp mod modNotesTx">
        <pc:chgData name="Charmaine Co" userId="7a503130-185f-4ca3-8bf7-1bade04971a7" providerId="ADAL" clId="{18233DC7-D623-41FF-B4BB-4F29B38A54A9}" dt="2023-10-20T22:53:27.270" v="3108" actId="20577"/>
        <pc:sldMkLst>
          <pc:docMk/>
          <pc:sldMk cId="242466880" sldId="257"/>
        </pc:sldMkLst>
        <pc:spChg chg="mod">
          <ac:chgData name="Charmaine Co" userId="7a503130-185f-4ca3-8bf7-1bade04971a7" providerId="ADAL" clId="{18233DC7-D623-41FF-B4BB-4F29B38A54A9}" dt="2023-08-31T21:54:34.601" v="2682" actId="27636"/>
          <ac:spMkLst>
            <pc:docMk/>
            <pc:sldMk cId="242466880" sldId="257"/>
            <ac:spMk id="3" creationId="{DF7D48FD-0AC3-4F42-8BE4-3E5967D98F9F}"/>
          </ac:spMkLst>
        </pc:spChg>
      </pc:sldChg>
      <pc:sldChg chg="modNotesTx">
        <pc:chgData name="Charmaine Co" userId="7a503130-185f-4ca3-8bf7-1bade04971a7" providerId="ADAL" clId="{18233DC7-D623-41FF-B4BB-4F29B38A54A9}" dt="2023-10-20T23:14:39.196" v="3110" actId="20577"/>
        <pc:sldMkLst>
          <pc:docMk/>
          <pc:sldMk cId="1776393699" sldId="258"/>
        </pc:sldMkLst>
      </pc:sldChg>
      <pc:sldChg chg="modSp mod">
        <pc:chgData name="Charmaine Co" userId="7a503130-185f-4ca3-8bf7-1bade04971a7" providerId="ADAL" clId="{18233DC7-D623-41FF-B4BB-4F29B38A54A9}" dt="2023-09-04T00:15:30.828" v="2700" actId="20577"/>
        <pc:sldMkLst>
          <pc:docMk/>
          <pc:sldMk cId="840220524" sldId="260"/>
        </pc:sldMkLst>
        <pc:spChg chg="mod">
          <ac:chgData name="Charmaine Co" userId="7a503130-185f-4ca3-8bf7-1bade04971a7" providerId="ADAL" clId="{18233DC7-D623-41FF-B4BB-4F29B38A54A9}" dt="2023-09-04T00:15:30.828" v="2700" actId="20577"/>
          <ac:spMkLst>
            <pc:docMk/>
            <pc:sldMk cId="840220524" sldId="260"/>
            <ac:spMk id="3" creationId="{DF7D48FD-0AC3-4F42-8BE4-3E5967D98F9F}"/>
          </ac:spMkLst>
        </pc:spChg>
      </pc:sldChg>
      <pc:sldChg chg="modSp mod">
        <pc:chgData name="Charmaine Co" userId="7a503130-185f-4ca3-8bf7-1bade04971a7" providerId="ADAL" clId="{18233DC7-D623-41FF-B4BB-4F29B38A54A9}" dt="2023-08-30T22:43:07.219" v="211" actId="1036"/>
        <pc:sldMkLst>
          <pc:docMk/>
          <pc:sldMk cId="2229653405" sldId="261"/>
        </pc:sldMkLst>
        <pc:spChg chg="mod">
          <ac:chgData name="Charmaine Co" userId="7a503130-185f-4ca3-8bf7-1bade04971a7" providerId="ADAL" clId="{18233DC7-D623-41FF-B4BB-4F29B38A54A9}" dt="2023-08-30T22:43:07.219" v="211" actId="1036"/>
          <ac:spMkLst>
            <pc:docMk/>
            <pc:sldMk cId="2229653405" sldId="261"/>
            <ac:spMk id="2" creationId="{A3163F39-5FAA-413F-B0B3-82487672E028}"/>
          </ac:spMkLst>
        </pc:spChg>
        <pc:spChg chg="mod">
          <ac:chgData name="Charmaine Co" userId="7a503130-185f-4ca3-8bf7-1bade04971a7" providerId="ADAL" clId="{18233DC7-D623-41FF-B4BB-4F29B38A54A9}" dt="2023-08-30T22:38:51.732" v="209" actId="12"/>
          <ac:spMkLst>
            <pc:docMk/>
            <pc:sldMk cId="2229653405" sldId="261"/>
            <ac:spMk id="3" creationId="{DF7D48FD-0AC3-4F42-8BE4-3E5967D98F9F}"/>
          </ac:spMkLst>
        </pc:spChg>
      </pc:sldChg>
      <pc:sldChg chg="modSp mod">
        <pc:chgData name="Charmaine Co" userId="7a503130-185f-4ca3-8bf7-1bade04971a7" providerId="ADAL" clId="{18233DC7-D623-41FF-B4BB-4F29B38A54A9}" dt="2023-10-20T23:57:39.839" v="3133" actId="20577"/>
        <pc:sldMkLst>
          <pc:docMk/>
          <pc:sldMk cId="2536436167" sldId="265"/>
        </pc:sldMkLst>
        <pc:spChg chg="mod">
          <ac:chgData name="Charmaine Co" userId="7a503130-185f-4ca3-8bf7-1bade04971a7" providerId="ADAL" clId="{18233DC7-D623-41FF-B4BB-4F29B38A54A9}" dt="2023-10-20T23:51:50.915" v="3122" actId="20577"/>
          <ac:spMkLst>
            <pc:docMk/>
            <pc:sldMk cId="2536436167" sldId="265"/>
            <ac:spMk id="2" creationId="{A3163F39-5FAA-413F-B0B3-82487672E028}"/>
          </ac:spMkLst>
        </pc:spChg>
        <pc:spChg chg="mod">
          <ac:chgData name="Charmaine Co" userId="7a503130-185f-4ca3-8bf7-1bade04971a7" providerId="ADAL" clId="{18233DC7-D623-41FF-B4BB-4F29B38A54A9}" dt="2023-10-20T23:57:39.839" v="3133" actId="20577"/>
          <ac:spMkLst>
            <pc:docMk/>
            <pc:sldMk cId="2536436167" sldId="265"/>
            <ac:spMk id="3" creationId="{DF7D48FD-0AC3-4F42-8BE4-3E5967D98F9F}"/>
          </ac:spMkLst>
        </pc:spChg>
      </pc:sldChg>
      <pc:sldChg chg="modSp mod">
        <pc:chgData name="Charmaine Co" userId="7a503130-185f-4ca3-8bf7-1bade04971a7" providerId="ADAL" clId="{18233DC7-D623-41FF-B4BB-4F29B38A54A9}" dt="2023-08-30T23:10:48.481" v="783" actId="20577"/>
        <pc:sldMkLst>
          <pc:docMk/>
          <pc:sldMk cId="1806499404" sldId="266"/>
        </pc:sldMkLst>
        <pc:spChg chg="mod">
          <ac:chgData name="Charmaine Co" userId="7a503130-185f-4ca3-8bf7-1bade04971a7" providerId="ADAL" clId="{18233DC7-D623-41FF-B4BB-4F29B38A54A9}" dt="2023-08-30T23:10:48.481" v="783" actId="20577"/>
          <ac:spMkLst>
            <pc:docMk/>
            <pc:sldMk cId="1806499404" sldId="266"/>
            <ac:spMk id="2" creationId="{A3163F39-5FAA-413F-B0B3-82487672E028}"/>
          </ac:spMkLst>
        </pc:spChg>
      </pc:sldChg>
      <pc:sldChg chg="modSp mod">
        <pc:chgData name="Charmaine Co" userId="7a503130-185f-4ca3-8bf7-1bade04971a7" providerId="ADAL" clId="{18233DC7-D623-41FF-B4BB-4F29B38A54A9}" dt="2023-09-04T00:10:03.788" v="2694" actId="20577"/>
        <pc:sldMkLst>
          <pc:docMk/>
          <pc:sldMk cId="241187952" sldId="267"/>
        </pc:sldMkLst>
        <pc:spChg chg="mod">
          <ac:chgData name="Charmaine Co" userId="7a503130-185f-4ca3-8bf7-1bade04971a7" providerId="ADAL" clId="{18233DC7-D623-41FF-B4BB-4F29B38A54A9}" dt="2023-09-04T00:10:03.788" v="2694" actId="20577"/>
          <ac:spMkLst>
            <pc:docMk/>
            <pc:sldMk cId="241187952" sldId="267"/>
            <ac:spMk id="2" creationId="{A3163F39-5FAA-413F-B0B3-82487672E028}"/>
          </ac:spMkLst>
        </pc:spChg>
      </pc:sldChg>
      <pc:sldChg chg="modSp mod">
        <pc:chgData name="Charmaine Co" userId="7a503130-185f-4ca3-8bf7-1bade04971a7" providerId="ADAL" clId="{18233DC7-D623-41FF-B4BB-4F29B38A54A9}" dt="2023-09-04T00:25:00.267" v="2718" actId="1036"/>
        <pc:sldMkLst>
          <pc:docMk/>
          <pc:sldMk cId="4005538895" sldId="268"/>
        </pc:sldMkLst>
        <pc:cxnChg chg="mod">
          <ac:chgData name="Charmaine Co" userId="7a503130-185f-4ca3-8bf7-1bade04971a7" providerId="ADAL" clId="{18233DC7-D623-41FF-B4BB-4F29B38A54A9}" dt="2023-09-04T00:25:00.267" v="2718" actId="1036"/>
          <ac:cxnSpMkLst>
            <pc:docMk/>
            <pc:sldMk cId="4005538895" sldId="268"/>
            <ac:cxnSpMk id="5" creationId="{D8F0EB93-6A47-4770-B2AE-D158089E302E}"/>
          </ac:cxnSpMkLst>
        </pc:cxnChg>
      </pc:sldChg>
      <pc:sldChg chg="del">
        <pc:chgData name="Charmaine Co" userId="7a503130-185f-4ca3-8bf7-1bade04971a7" providerId="ADAL" clId="{18233DC7-D623-41FF-B4BB-4F29B38A54A9}" dt="2023-09-04T00:24:45.557" v="2717" actId="47"/>
        <pc:sldMkLst>
          <pc:docMk/>
          <pc:sldMk cId="859112412" sldId="269"/>
        </pc:sldMkLst>
      </pc:sldChg>
      <pc:sldChg chg="modSp mod">
        <pc:chgData name="Charmaine Co" userId="7a503130-185f-4ca3-8bf7-1bade04971a7" providerId="ADAL" clId="{18233DC7-D623-41FF-B4BB-4F29B38A54A9}" dt="2023-08-30T23:05:27.536" v="596" actId="20577"/>
        <pc:sldMkLst>
          <pc:docMk/>
          <pc:sldMk cId="2335433811" sldId="270"/>
        </pc:sldMkLst>
        <pc:spChg chg="mod">
          <ac:chgData name="Charmaine Co" userId="7a503130-185f-4ca3-8bf7-1bade04971a7" providerId="ADAL" clId="{18233DC7-D623-41FF-B4BB-4F29B38A54A9}" dt="2023-08-30T23:00:12.711" v="212" actId="20577"/>
          <ac:spMkLst>
            <pc:docMk/>
            <pc:sldMk cId="2335433811" sldId="270"/>
            <ac:spMk id="2" creationId="{A3163F39-5FAA-413F-B0B3-82487672E028}"/>
          </ac:spMkLst>
        </pc:spChg>
        <pc:spChg chg="mod">
          <ac:chgData name="Charmaine Co" userId="7a503130-185f-4ca3-8bf7-1bade04971a7" providerId="ADAL" clId="{18233DC7-D623-41FF-B4BB-4F29B38A54A9}" dt="2023-08-30T23:05:27.536" v="596" actId="20577"/>
          <ac:spMkLst>
            <pc:docMk/>
            <pc:sldMk cId="2335433811" sldId="270"/>
            <ac:spMk id="3" creationId="{DF7D48FD-0AC3-4F42-8BE4-3E5967D98F9F}"/>
          </ac:spMkLst>
        </pc:spChg>
      </pc:sldChg>
      <pc:sldChg chg="modSp del mod">
        <pc:chgData name="Charmaine Co" userId="7a503130-185f-4ca3-8bf7-1bade04971a7" providerId="ADAL" clId="{18233DC7-D623-41FF-B4BB-4F29B38A54A9}" dt="2023-09-04T00:24:41.257" v="2716" actId="47"/>
        <pc:sldMkLst>
          <pc:docMk/>
          <pc:sldMk cId="4263399995" sldId="271"/>
        </pc:sldMkLst>
        <pc:picChg chg="mod">
          <ac:chgData name="Charmaine Co" userId="7a503130-185f-4ca3-8bf7-1bade04971a7" providerId="ADAL" clId="{18233DC7-D623-41FF-B4BB-4F29B38A54A9}" dt="2023-09-04T00:20:30.538" v="2715" actId="1035"/>
          <ac:picMkLst>
            <pc:docMk/>
            <pc:sldMk cId="4263399995" sldId="271"/>
            <ac:picMk id="4" creationId="{1521F443-2627-4540-A5E6-E2F301EB1FAE}"/>
          </ac:picMkLst>
        </pc:picChg>
        <pc:cxnChg chg="mod">
          <ac:chgData name="Charmaine Co" userId="7a503130-185f-4ca3-8bf7-1bade04971a7" providerId="ADAL" clId="{18233DC7-D623-41FF-B4BB-4F29B38A54A9}" dt="2023-09-04T00:20:16.768" v="2711" actId="1036"/>
          <ac:cxnSpMkLst>
            <pc:docMk/>
            <pc:sldMk cId="4263399995" sldId="271"/>
            <ac:cxnSpMk id="8" creationId="{8B568B23-C0FA-4D11-B84F-0EE59BD82037}"/>
          </ac:cxnSpMkLst>
        </pc:cxnChg>
      </pc:sldChg>
      <pc:sldChg chg="modSp mod">
        <pc:chgData name="Charmaine Co" userId="7a503130-185f-4ca3-8bf7-1bade04971a7" providerId="ADAL" clId="{18233DC7-D623-41FF-B4BB-4F29B38A54A9}" dt="2023-08-30T23:09:02.719" v="779" actId="20577"/>
        <pc:sldMkLst>
          <pc:docMk/>
          <pc:sldMk cId="3042849627" sldId="273"/>
        </pc:sldMkLst>
        <pc:spChg chg="mod">
          <ac:chgData name="Charmaine Co" userId="7a503130-185f-4ca3-8bf7-1bade04971a7" providerId="ADAL" clId="{18233DC7-D623-41FF-B4BB-4F29B38A54A9}" dt="2023-08-30T23:09:02.719" v="779" actId="20577"/>
          <ac:spMkLst>
            <pc:docMk/>
            <pc:sldMk cId="3042849627" sldId="273"/>
            <ac:spMk id="3" creationId="{DF7D48FD-0AC3-4F42-8BE4-3E5967D98F9F}"/>
          </ac:spMkLst>
        </pc:spChg>
      </pc:sldChg>
      <pc:sldChg chg="modSp new del mod">
        <pc:chgData name="Charmaine Co" userId="7a503130-185f-4ca3-8bf7-1bade04971a7" providerId="ADAL" clId="{18233DC7-D623-41FF-B4BB-4F29B38A54A9}" dt="2023-08-30T23:32:50.143" v="2529" actId="47"/>
        <pc:sldMkLst>
          <pc:docMk/>
          <pc:sldMk cId="2417500826" sldId="275"/>
        </pc:sldMkLst>
        <pc:spChg chg="mod">
          <ac:chgData name="Charmaine Co" userId="7a503130-185f-4ca3-8bf7-1bade04971a7" providerId="ADAL" clId="{18233DC7-D623-41FF-B4BB-4F29B38A54A9}" dt="2023-08-30T23:16:46.511" v="999" actId="20577"/>
          <ac:spMkLst>
            <pc:docMk/>
            <pc:sldMk cId="2417500826" sldId="275"/>
            <ac:spMk id="2" creationId="{2427941D-7324-EB3E-4B7E-B81C822981A3}"/>
          </ac:spMkLst>
        </pc:spChg>
        <pc:spChg chg="mod">
          <ac:chgData name="Charmaine Co" userId="7a503130-185f-4ca3-8bf7-1bade04971a7" providerId="ADAL" clId="{18233DC7-D623-41FF-B4BB-4F29B38A54A9}" dt="2023-08-30T23:29:21.558" v="2497" actId="20577"/>
          <ac:spMkLst>
            <pc:docMk/>
            <pc:sldMk cId="2417500826" sldId="275"/>
            <ac:spMk id="3" creationId="{3B229E59-78F3-69BF-587C-A6975D3E43F4}"/>
          </ac:spMkLst>
        </pc:spChg>
      </pc:sldChg>
      <pc:sldChg chg="modSp new mod">
        <pc:chgData name="Charmaine Co" userId="7a503130-185f-4ca3-8bf7-1bade04971a7" providerId="ADAL" clId="{18233DC7-D623-41FF-B4BB-4F29B38A54A9}" dt="2023-10-20T23:27:33.269" v="3111" actId="1035"/>
        <pc:sldMkLst>
          <pc:docMk/>
          <pc:sldMk cId="4148970799" sldId="276"/>
        </pc:sldMkLst>
        <pc:spChg chg="mod">
          <ac:chgData name="Charmaine Co" userId="7a503130-185f-4ca3-8bf7-1bade04971a7" providerId="ADAL" clId="{18233DC7-D623-41FF-B4BB-4F29B38A54A9}" dt="2023-10-20T23:27:33.269" v="3111" actId="1035"/>
          <ac:spMkLst>
            <pc:docMk/>
            <pc:sldMk cId="4148970799" sldId="276"/>
            <ac:spMk id="2" creationId="{9CC9CEBB-645D-1324-5618-EA2C987AA98B}"/>
          </ac:spMkLst>
        </pc:spChg>
        <pc:spChg chg="mod">
          <ac:chgData name="Charmaine Co" userId="7a503130-185f-4ca3-8bf7-1bade04971a7" providerId="ADAL" clId="{18233DC7-D623-41FF-B4BB-4F29B38A54A9}" dt="2023-08-30T23:32:31.859" v="2528" actId="20577"/>
          <ac:spMkLst>
            <pc:docMk/>
            <pc:sldMk cId="4148970799" sldId="276"/>
            <ac:spMk id="3" creationId="{F30375F5-D8A3-378C-61E7-960529AF6337}"/>
          </ac:spMkLst>
        </pc:spChg>
      </pc:sldChg>
      <pc:sldChg chg="modSp new mod">
        <pc:chgData name="Charmaine Co" userId="7a503130-185f-4ca3-8bf7-1bade04971a7" providerId="ADAL" clId="{18233DC7-D623-41FF-B4BB-4F29B38A54A9}" dt="2023-09-04T20:49:31.478" v="3107" actId="20577"/>
        <pc:sldMkLst>
          <pc:docMk/>
          <pc:sldMk cId="2357637900" sldId="277"/>
        </pc:sldMkLst>
        <pc:spChg chg="mod">
          <ac:chgData name="Charmaine Co" userId="7a503130-185f-4ca3-8bf7-1bade04971a7" providerId="ADAL" clId="{18233DC7-D623-41FF-B4BB-4F29B38A54A9}" dt="2023-09-04T20:49:07.666" v="3100" actId="20577"/>
          <ac:spMkLst>
            <pc:docMk/>
            <pc:sldMk cId="2357637900" sldId="277"/>
            <ac:spMk id="2" creationId="{E1A35B27-4221-DDBB-A139-1EE51A557414}"/>
          </ac:spMkLst>
        </pc:spChg>
        <pc:spChg chg="mod">
          <ac:chgData name="Charmaine Co" userId="7a503130-185f-4ca3-8bf7-1bade04971a7" providerId="ADAL" clId="{18233DC7-D623-41FF-B4BB-4F29B38A54A9}" dt="2023-09-04T20:49:31.478" v="3107" actId="20577"/>
          <ac:spMkLst>
            <pc:docMk/>
            <pc:sldMk cId="2357637900" sldId="277"/>
            <ac:spMk id="3" creationId="{33408D50-EBFB-A8F8-5FAE-2EA858D47222}"/>
          </ac:spMkLst>
        </pc:spChg>
      </pc:sldChg>
    </pc:docChg>
  </pc:docChgLst>
  <pc:docChgLst>
    <pc:chgData name="Faline Bobier" userId="S::faline.bobier@celalibrary.ca::50ee6b72-8d9b-4a6a-8d76-27c6b485867e" providerId="AD" clId="Web-{86BCC1F9-F49E-4209-9EE5-250BF3F0C7D2}"/>
    <pc:docChg chg="modSld">
      <pc:chgData name="Faline Bobier" userId="S::faline.bobier@celalibrary.ca::50ee6b72-8d9b-4a6a-8d76-27c6b485867e" providerId="AD" clId="Web-{86BCC1F9-F49E-4209-9EE5-250BF3F0C7D2}" dt="2022-03-22T15:38:08.565" v="1" actId="20577"/>
      <pc:docMkLst>
        <pc:docMk/>
      </pc:docMkLst>
      <pc:sldChg chg="modSp">
        <pc:chgData name="Faline Bobier" userId="S::faline.bobier@celalibrary.ca::50ee6b72-8d9b-4a6a-8d76-27c6b485867e" providerId="AD" clId="Web-{86BCC1F9-F49E-4209-9EE5-250BF3F0C7D2}" dt="2022-03-22T15:38:08.565" v="1" actId="20577"/>
        <pc:sldMkLst>
          <pc:docMk/>
          <pc:sldMk cId="109857222" sldId="256"/>
        </pc:sldMkLst>
        <pc:spChg chg="mod">
          <ac:chgData name="Faline Bobier" userId="S::faline.bobier@celalibrary.ca::50ee6b72-8d9b-4a6a-8d76-27c6b485867e" providerId="AD" clId="Web-{86BCC1F9-F49E-4209-9EE5-250BF3F0C7D2}" dt="2022-03-22T15:38:08.565" v="1" actId="20577"/>
          <ac:spMkLst>
            <pc:docMk/>
            <pc:sldMk cId="109857222" sldId="256"/>
            <ac:spMk id="5" creationId="{E026F02B-8545-4062-9C8C-E29C0204D86F}"/>
          </ac:spMkLst>
        </pc:spChg>
      </pc:sldChg>
    </pc:docChg>
  </pc:docChgLst>
  <pc:docChgLst>
    <pc:chgData name="Jessica  Desormeaux" userId="S::jessica.desormeaux@celalibrary.ca::648c408b-f543-46d9-98cd-c88859c41305" providerId="AD" clId="Web-{3D4F1AC8-B5F3-25FE-7F8C-5C0C58FEA21A}"/>
    <pc:docChg chg="modSld">
      <pc:chgData name="Jessica  Desormeaux" userId="S::jessica.desormeaux@celalibrary.ca::648c408b-f543-46d9-98cd-c88859c41305" providerId="AD" clId="Web-{3D4F1AC8-B5F3-25FE-7F8C-5C0C58FEA21A}" dt="2023-11-03T12:56:41.439" v="51" actId="20577"/>
      <pc:docMkLst>
        <pc:docMk/>
      </pc:docMkLst>
      <pc:sldChg chg="modSp">
        <pc:chgData name="Jessica  Desormeaux" userId="S::jessica.desormeaux@celalibrary.ca::648c408b-f543-46d9-98cd-c88859c41305" providerId="AD" clId="Web-{3D4F1AC8-B5F3-25FE-7F8C-5C0C58FEA21A}" dt="2023-11-03T12:52:20.801" v="12" actId="20577"/>
        <pc:sldMkLst>
          <pc:docMk/>
          <pc:sldMk cId="2536436167" sldId="265"/>
        </pc:sldMkLst>
        <pc:spChg chg="mod">
          <ac:chgData name="Jessica  Desormeaux" userId="S::jessica.desormeaux@celalibrary.ca::648c408b-f543-46d9-98cd-c88859c41305" providerId="AD" clId="Web-{3D4F1AC8-B5F3-25FE-7F8C-5C0C58FEA21A}" dt="2023-11-03T12:52:20.801" v="12" actId="20577"/>
          <ac:spMkLst>
            <pc:docMk/>
            <pc:sldMk cId="2536436167" sldId="265"/>
            <ac:spMk id="2" creationId="{A3163F39-5FAA-413F-B0B3-82487672E028}"/>
          </ac:spMkLst>
        </pc:spChg>
        <pc:spChg chg="mod">
          <ac:chgData name="Jessica  Desormeaux" userId="S::jessica.desormeaux@celalibrary.ca::648c408b-f543-46d9-98cd-c88859c41305" providerId="AD" clId="Web-{3D4F1AC8-B5F3-25FE-7F8C-5C0C58FEA21A}" dt="2023-11-03T12:49:41.817" v="9" actId="20577"/>
          <ac:spMkLst>
            <pc:docMk/>
            <pc:sldMk cId="2536436167" sldId="265"/>
            <ac:spMk id="3" creationId="{DF7D48FD-0AC3-4F42-8BE4-3E5967D98F9F}"/>
          </ac:spMkLst>
        </pc:spChg>
      </pc:sldChg>
      <pc:sldChg chg="modSp">
        <pc:chgData name="Jessica  Desormeaux" userId="S::jessica.desormeaux@celalibrary.ca::648c408b-f543-46d9-98cd-c88859c41305" providerId="AD" clId="Web-{3D4F1AC8-B5F3-25FE-7F8C-5C0C58FEA21A}" dt="2023-11-03T12:56:41.439" v="51" actId="20577"/>
        <pc:sldMkLst>
          <pc:docMk/>
          <pc:sldMk cId="2335433811" sldId="270"/>
        </pc:sldMkLst>
        <pc:spChg chg="mod">
          <ac:chgData name="Jessica  Desormeaux" userId="S::jessica.desormeaux@celalibrary.ca::648c408b-f543-46d9-98cd-c88859c41305" providerId="AD" clId="Web-{3D4F1AC8-B5F3-25FE-7F8C-5C0C58FEA21A}" dt="2023-11-03T12:52:52.066" v="16" actId="20577"/>
          <ac:spMkLst>
            <pc:docMk/>
            <pc:sldMk cId="2335433811" sldId="270"/>
            <ac:spMk id="2" creationId="{A3163F39-5FAA-413F-B0B3-82487672E028}"/>
          </ac:spMkLst>
        </pc:spChg>
        <pc:spChg chg="mod">
          <ac:chgData name="Jessica  Desormeaux" userId="S::jessica.desormeaux@celalibrary.ca::648c408b-f543-46d9-98cd-c88859c41305" providerId="AD" clId="Web-{3D4F1AC8-B5F3-25FE-7F8C-5C0C58FEA21A}" dt="2023-11-03T12:56:41.439" v="51" actId="20577"/>
          <ac:spMkLst>
            <pc:docMk/>
            <pc:sldMk cId="2335433811" sldId="270"/>
            <ac:spMk id="3" creationId="{DF7D48FD-0AC3-4F42-8BE4-3E5967D98F9F}"/>
          </ac:spMkLst>
        </pc:spChg>
        <pc:cxnChg chg="mod">
          <ac:chgData name="Jessica  Desormeaux" userId="S::jessica.desormeaux@celalibrary.ca::648c408b-f543-46d9-98cd-c88859c41305" providerId="AD" clId="Web-{3D4F1AC8-B5F3-25FE-7F8C-5C0C58FEA21A}" dt="2023-11-03T12:53:18.753" v="18" actId="1076"/>
          <ac:cxnSpMkLst>
            <pc:docMk/>
            <pc:sldMk cId="2335433811" sldId="270"/>
            <ac:cxnSpMk id="7" creationId="{955695CD-6E9D-41E3-BDE6-C2257261CB5F}"/>
          </ac:cxnSpMkLst>
        </pc:cxnChg>
      </pc:sldChg>
    </pc:docChg>
  </pc:docChgLst>
  <pc:docChgLst>
    <pc:chgData name="Ioana Gandrabur" userId="2d4a174f-ef87-441d-b5f3-4021d89fa9c4" providerId="ADAL" clId="{9BD36549-712F-416E-A0B5-3D7A810820C2}"/>
    <pc:docChg chg="modSld">
      <pc:chgData name="Ioana Gandrabur" userId="2d4a174f-ef87-441d-b5f3-4021d89fa9c4" providerId="ADAL" clId="{9BD36549-712F-416E-A0B5-3D7A810820C2}" dt="2023-11-16T19:05:15.039" v="7" actId="1036"/>
      <pc:docMkLst>
        <pc:docMk/>
      </pc:docMkLst>
      <pc:sldChg chg="modSp mod">
        <pc:chgData name="Ioana Gandrabur" userId="2d4a174f-ef87-441d-b5f3-4021d89fa9c4" providerId="ADAL" clId="{9BD36549-712F-416E-A0B5-3D7A810820C2}" dt="2023-11-16T19:05:15.039" v="7" actId="1036"/>
        <pc:sldMkLst>
          <pc:docMk/>
          <pc:sldMk cId="3960421484" sldId="262"/>
        </pc:sldMkLst>
        <pc:spChg chg="mod">
          <ac:chgData name="Ioana Gandrabur" userId="2d4a174f-ef87-441d-b5f3-4021d89fa9c4" providerId="ADAL" clId="{9BD36549-712F-416E-A0B5-3D7A810820C2}" dt="2023-11-16T19:05:15.039" v="7" actId="1036"/>
          <ac:spMkLst>
            <pc:docMk/>
            <pc:sldMk cId="3960421484" sldId="262"/>
            <ac:spMk id="3" creationId="{DF7D48FD-0AC3-4F42-8BE4-3E5967D98F9F}"/>
          </ac:spMkLst>
        </pc:spChg>
      </pc:sldChg>
    </pc:docChg>
  </pc:docChgLst>
  <pc:docChgLst>
    <pc:chgData name="Jessica  Desormeaux" userId="648c408b-f543-46d9-98cd-c88859c41305" providerId="ADAL" clId="{9AA1E9AB-C221-4F29-86C5-7BDE2CB7A93D}"/>
    <pc:docChg chg="undo custSel addSld delSld modSld">
      <pc:chgData name="Jessica  Desormeaux" userId="648c408b-f543-46d9-98cd-c88859c41305" providerId="ADAL" clId="{9AA1E9AB-C221-4F29-86C5-7BDE2CB7A93D}" dt="2023-11-16T20:17:58.941" v="335" actId="20577"/>
      <pc:docMkLst>
        <pc:docMk/>
      </pc:docMkLst>
      <pc:sldChg chg="modNotesTx">
        <pc:chgData name="Jessica  Desormeaux" userId="648c408b-f543-46d9-98cd-c88859c41305" providerId="ADAL" clId="{9AA1E9AB-C221-4F29-86C5-7BDE2CB7A93D}" dt="2023-11-16T20:15:24.420" v="331" actId="20577"/>
        <pc:sldMkLst>
          <pc:docMk/>
          <pc:sldMk cId="109857222" sldId="256"/>
        </pc:sldMkLst>
      </pc:sldChg>
      <pc:sldChg chg="modSp mod">
        <pc:chgData name="Jessica  Desormeaux" userId="648c408b-f543-46d9-98cd-c88859c41305" providerId="ADAL" clId="{9AA1E9AB-C221-4F29-86C5-7BDE2CB7A93D}" dt="2023-11-16T15:54:11.748" v="329" actId="20577"/>
        <pc:sldMkLst>
          <pc:docMk/>
          <pc:sldMk cId="2229653405" sldId="261"/>
        </pc:sldMkLst>
        <pc:spChg chg="mod">
          <ac:chgData name="Jessica  Desormeaux" userId="648c408b-f543-46d9-98cd-c88859c41305" providerId="ADAL" clId="{9AA1E9AB-C221-4F29-86C5-7BDE2CB7A93D}" dt="2023-11-16T15:54:11.748" v="329" actId="20577"/>
          <ac:spMkLst>
            <pc:docMk/>
            <pc:sldMk cId="2229653405" sldId="261"/>
            <ac:spMk id="3" creationId="{DF7D48FD-0AC3-4F42-8BE4-3E5967D98F9F}"/>
          </ac:spMkLst>
        </pc:spChg>
      </pc:sldChg>
      <pc:sldChg chg="modSp mod">
        <pc:chgData name="Jessica  Desormeaux" userId="648c408b-f543-46d9-98cd-c88859c41305" providerId="ADAL" clId="{9AA1E9AB-C221-4F29-86C5-7BDE2CB7A93D}" dt="2023-11-10T20:51:53.265" v="325" actId="255"/>
        <pc:sldMkLst>
          <pc:docMk/>
          <pc:sldMk cId="3960421484" sldId="262"/>
        </pc:sldMkLst>
        <pc:spChg chg="mod">
          <ac:chgData name="Jessica  Desormeaux" userId="648c408b-f543-46d9-98cd-c88859c41305" providerId="ADAL" clId="{9AA1E9AB-C221-4F29-86C5-7BDE2CB7A93D}" dt="2023-11-10T20:51:53.265" v="325" actId="255"/>
          <ac:spMkLst>
            <pc:docMk/>
            <pc:sldMk cId="3960421484" sldId="262"/>
            <ac:spMk id="3" creationId="{DF7D48FD-0AC3-4F42-8BE4-3E5967D98F9F}"/>
          </ac:spMkLst>
        </pc:spChg>
      </pc:sldChg>
      <pc:sldChg chg="modSp mod">
        <pc:chgData name="Jessica  Desormeaux" userId="648c408b-f543-46d9-98cd-c88859c41305" providerId="ADAL" clId="{9AA1E9AB-C221-4F29-86C5-7BDE2CB7A93D}" dt="2023-11-10T20:32:55.510" v="232" actId="20577"/>
        <pc:sldMkLst>
          <pc:docMk/>
          <pc:sldMk cId="2307155652" sldId="263"/>
        </pc:sldMkLst>
        <pc:spChg chg="mod">
          <ac:chgData name="Jessica  Desormeaux" userId="648c408b-f543-46d9-98cd-c88859c41305" providerId="ADAL" clId="{9AA1E9AB-C221-4F29-86C5-7BDE2CB7A93D}" dt="2023-11-10T20:32:55.510" v="232" actId="20577"/>
          <ac:spMkLst>
            <pc:docMk/>
            <pc:sldMk cId="2307155652" sldId="263"/>
            <ac:spMk id="3" creationId="{DF7D48FD-0AC3-4F42-8BE4-3E5967D98F9F}"/>
          </ac:spMkLst>
        </pc:spChg>
        <pc:cxnChg chg="mod">
          <ac:chgData name="Jessica  Desormeaux" userId="648c408b-f543-46d9-98cd-c88859c41305" providerId="ADAL" clId="{9AA1E9AB-C221-4F29-86C5-7BDE2CB7A93D}" dt="2023-11-10T15:53:24.711" v="167" actId="1076"/>
          <ac:cxnSpMkLst>
            <pc:docMk/>
            <pc:sldMk cId="2307155652" sldId="263"/>
            <ac:cxnSpMk id="5" creationId="{BE0BAA5D-5335-4766-862F-0A3F6DA13B2F}"/>
          </ac:cxnSpMkLst>
        </pc:cxnChg>
      </pc:sldChg>
      <pc:sldChg chg="modSp mod">
        <pc:chgData name="Jessica  Desormeaux" userId="648c408b-f543-46d9-98cd-c88859c41305" providerId="ADAL" clId="{9AA1E9AB-C221-4F29-86C5-7BDE2CB7A93D}" dt="2023-11-10T20:33:14.177" v="264" actId="20577"/>
        <pc:sldMkLst>
          <pc:docMk/>
          <pc:sldMk cId="1810116386" sldId="264"/>
        </pc:sldMkLst>
        <pc:spChg chg="mod">
          <ac:chgData name="Jessica  Desormeaux" userId="648c408b-f543-46d9-98cd-c88859c41305" providerId="ADAL" clId="{9AA1E9AB-C221-4F29-86C5-7BDE2CB7A93D}" dt="2023-11-10T20:33:14.177" v="264" actId="20577"/>
          <ac:spMkLst>
            <pc:docMk/>
            <pc:sldMk cId="1810116386" sldId="264"/>
            <ac:spMk id="3" creationId="{DF7D48FD-0AC3-4F42-8BE4-3E5967D98F9F}"/>
          </ac:spMkLst>
        </pc:spChg>
      </pc:sldChg>
      <pc:sldChg chg="modSp mod modNotesTx">
        <pc:chgData name="Jessica  Desormeaux" userId="648c408b-f543-46d9-98cd-c88859c41305" providerId="ADAL" clId="{9AA1E9AB-C221-4F29-86C5-7BDE2CB7A93D}" dt="2023-11-16T20:17:28.866" v="333" actId="20577"/>
        <pc:sldMkLst>
          <pc:docMk/>
          <pc:sldMk cId="2536436167" sldId="265"/>
        </pc:sldMkLst>
        <pc:spChg chg="mod">
          <ac:chgData name="Jessica  Desormeaux" userId="648c408b-f543-46d9-98cd-c88859c41305" providerId="ADAL" clId="{9AA1E9AB-C221-4F29-86C5-7BDE2CB7A93D}" dt="2023-11-10T20:34:05.190" v="277" actId="20577"/>
          <ac:spMkLst>
            <pc:docMk/>
            <pc:sldMk cId="2536436167" sldId="265"/>
            <ac:spMk id="3" creationId="{DF7D48FD-0AC3-4F42-8BE4-3E5967D98F9F}"/>
          </ac:spMkLst>
        </pc:spChg>
      </pc:sldChg>
      <pc:sldChg chg="modSp mod">
        <pc:chgData name="Jessica  Desormeaux" userId="648c408b-f543-46d9-98cd-c88859c41305" providerId="ADAL" clId="{9AA1E9AB-C221-4F29-86C5-7BDE2CB7A93D}" dt="2023-11-10T20:37:23.837" v="290" actId="14100"/>
        <pc:sldMkLst>
          <pc:docMk/>
          <pc:sldMk cId="1806499404" sldId="266"/>
        </pc:sldMkLst>
        <pc:spChg chg="mod">
          <ac:chgData name="Jessica  Desormeaux" userId="648c408b-f543-46d9-98cd-c88859c41305" providerId="ADAL" clId="{9AA1E9AB-C221-4F29-86C5-7BDE2CB7A93D}" dt="2023-11-10T15:54:28.192" v="171" actId="20577"/>
          <ac:spMkLst>
            <pc:docMk/>
            <pc:sldMk cId="1806499404" sldId="266"/>
            <ac:spMk id="2" creationId="{A3163F39-5FAA-413F-B0B3-82487672E028}"/>
          </ac:spMkLst>
        </pc:spChg>
        <pc:spChg chg="mod">
          <ac:chgData name="Jessica  Desormeaux" userId="648c408b-f543-46d9-98cd-c88859c41305" providerId="ADAL" clId="{9AA1E9AB-C221-4F29-86C5-7BDE2CB7A93D}" dt="2023-11-10T20:36:52.356" v="288" actId="20577"/>
          <ac:spMkLst>
            <pc:docMk/>
            <pc:sldMk cId="1806499404" sldId="266"/>
            <ac:spMk id="3" creationId="{DF7D48FD-0AC3-4F42-8BE4-3E5967D98F9F}"/>
          </ac:spMkLst>
        </pc:spChg>
        <pc:picChg chg="mod">
          <ac:chgData name="Jessica  Desormeaux" userId="648c408b-f543-46d9-98cd-c88859c41305" providerId="ADAL" clId="{9AA1E9AB-C221-4F29-86C5-7BDE2CB7A93D}" dt="2023-11-10T20:37:23.837" v="290" actId="14100"/>
          <ac:picMkLst>
            <pc:docMk/>
            <pc:sldMk cId="1806499404" sldId="266"/>
            <ac:picMk id="7" creationId="{5C8E93DC-8D19-42D9-9197-50F94B83CEF9}"/>
          </ac:picMkLst>
        </pc:picChg>
      </pc:sldChg>
      <pc:sldChg chg="modSp mod">
        <pc:chgData name="Jessica  Desormeaux" userId="648c408b-f543-46d9-98cd-c88859c41305" providerId="ADAL" clId="{9AA1E9AB-C221-4F29-86C5-7BDE2CB7A93D}" dt="2023-11-16T15:57:03.792" v="330" actId="20577"/>
        <pc:sldMkLst>
          <pc:docMk/>
          <pc:sldMk cId="4005538895" sldId="268"/>
        </pc:sldMkLst>
        <pc:spChg chg="mod">
          <ac:chgData name="Jessica  Desormeaux" userId="648c408b-f543-46d9-98cd-c88859c41305" providerId="ADAL" clId="{9AA1E9AB-C221-4F29-86C5-7BDE2CB7A93D}" dt="2023-11-10T15:54:45.404" v="172" actId="20577"/>
          <ac:spMkLst>
            <pc:docMk/>
            <pc:sldMk cId="4005538895" sldId="268"/>
            <ac:spMk id="2" creationId="{A3163F39-5FAA-413F-B0B3-82487672E028}"/>
          </ac:spMkLst>
        </pc:spChg>
        <pc:graphicFrameChg chg="modGraphic">
          <ac:chgData name="Jessica  Desormeaux" userId="648c408b-f543-46d9-98cd-c88859c41305" providerId="ADAL" clId="{9AA1E9AB-C221-4F29-86C5-7BDE2CB7A93D}" dt="2023-11-16T15:57:03.792" v="330" actId="20577"/>
          <ac:graphicFrameMkLst>
            <pc:docMk/>
            <pc:sldMk cId="4005538895" sldId="268"/>
            <ac:graphicFrameMk id="8" creationId="{FE370284-7F30-4440-A3BF-B7FD5426C702}"/>
          </ac:graphicFrameMkLst>
        </pc:graphicFrameChg>
      </pc:sldChg>
      <pc:sldChg chg="modSp mod modNotesTx">
        <pc:chgData name="Jessica  Desormeaux" userId="648c408b-f543-46d9-98cd-c88859c41305" providerId="ADAL" clId="{9AA1E9AB-C221-4F29-86C5-7BDE2CB7A93D}" dt="2023-11-16T20:17:58.941" v="335" actId="20577"/>
        <pc:sldMkLst>
          <pc:docMk/>
          <pc:sldMk cId="3042849627" sldId="273"/>
        </pc:sldMkLst>
        <pc:spChg chg="mod">
          <ac:chgData name="Jessica  Desormeaux" userId="648c408b-f543-46d9-98cd-c88859c41305" providerId="ADAL" clId="{9AA1E9AB-C221-4F29-86C5-7BDE2CB7A93D}" dt="2023-11-10T20:36:20.011" v="285" actId="403"/>
          <ac:spMkLst>
            <pc:docMk/>
            <pc:sldMk cId="3042849627" sldId="273"/>
            <ac:spMk id="3" creationId="{DF7D48FD-0AC3-4F42-8BE4-3E5967D98F9F}"/>
          </ac:spMkLst>
        </pc:spChg>
      </pc:sldChg>
      <pc:sldChg chg="addSp modSp mod">
        <pc:chgData name="Jessica  Desormeaux" userId="648c408b-f543-46d9-98cd-c88859c41305" providerId="ADAL" clId="{9AA1E9AB-C221-4F29-86C5-7BDE2CB7A93D}" dt="2023-11-10T15:56:11.972" v="184" actId="404"/>
        <pc:sldMkLst>
          <pc:docMk/>
          <pc:sldMk cId="4148970799" sldId="276"/>
        </pc:sldMkLst>
        <pc:spChg chg="mod">
          <ac:chgData name="Jessica  Desormeaux" userId="648c408b-f543-46d9-98cd-c88859c41305" providerId="ADAL" clId="{9AA1E9AB-C221-4F29-86C5-7BDE2CB7A93D}" dt="2023-11-10T15:55:23.305" v="181" actId="20577"/>
          <ac:spMkLst>
            <pc:docMk/>
            <pc:sldMk cId="4148970799" sldId="276"/>
            <ac:spMk id="2" creationId="{9CC9CEBB-645D-1324-5618-EA2C987AA98B}"/>
          </ac:spMkLst>
        </pc:spChg>
        <pc:spChg chg="mod">
          <ac:chgData name="Jessica  Desormeaux" userId="648c408b-f543-46d9-98cd-c88859c41305" providerId="ADAL" clId="{9AA1E9AB-C221-4F29-86C5-7BDE2CB7A93D}" dt="2023-11-10T15:56:11.972" v="184" actId="404"/>
          <ac:spMkLst>
            <pc:docMk/>
            <pc:sldMk cId="4148970799" sldId="276"/>
            <ac:spMk id="3" creationId="{F30375F5-D8A3-378C-61E7-960529AF6337}"/>
          </ac:spMkLst>
        </pc:spChg>
        <pc:cxnChg chg="add mod">
          <ac:chgData name="Jessica  Desormeaux" userId="648c408b-f543-46d9-98cd-c88859c41305" providerId="ADAL" clId="{9AA1E9AB-C221-4F29-86C5-7BDE2CB7A93D}" dt="2023-11-10T15:51:52.261" v="157" actId="1076"/>
          <ac:cxnSpMkLst>
            <pc:docMk/>
            <pc:sldMk cId="4148970799" sldId="276"/>
            <ac:cxnSpMk id="5" creationId="{39EA5776-C05D-8304-627D-E324DD1D38CE}"/>
          </ac:cxnSpMkLst>
        </pc:cxnChg>
      </pc:sldChg>
      <pc:sldChg chg="del">
        <pc:chgData name="Jessica  Desormeaux" userId="648c408b-f543-46d9-98cd-c88859c41305" providerId="ADAL" clId="{9AA1E9AB-C221-4F29-86C5-7BDE2CB7A93D}" dt="2023-11-10T15:49:38.253" v="69" actId="2696"/>
        <pc:sldMkLst>
          <pc:docMk/>
          <pc:sldMk cId="2357637900" sldId="277"/>
        </pc:sldMkLst>
      </pc:sldChg>
      <pc:sldChg chg="addSp delSp modSp add mod modNotesTx">
        <pc:chgData name="Jessica  Desormeaux" userId="648c408b-f543-46d9-98cd-c88859c41305" providerId="ADAL" clId="{9AA1E9AB-C221-4F29-86C5-7BDE2CB7A93D}" dt="2023-11-10T15:55:09.895" v="178" actId="20577"/>
        <pc:sldMkLst>
          <pc:docMk/>
          <pc:sldMk cId="2214367115" sldId="278"/>
        </pc:sldMkLst>
        <pc:spChg chg="mod">
          <ac:chgData name="Jessica  Desormeaux" userId="648c408b-f543-46d9-98cd-c88859c41305" providerId="ADAL" clId="{9AA1E9AB-C221-4F29-86C5-7BDE2CB7A93D}" dt="2023-11-10T15:55:09.895" v="178" actId="20577"/>
          <ac:spMkLst>
            <pc:docMk/>
            <pc:sldMk cId="2214367115" sldId="278"/>
            <ac:spMk id="2" creationId="{A3163F39-5FAA-413F-B0B3-82487672E028}"/>
          </ac:spMkLst>
        </pc:spChg>
        <pc:spChg chg="add mod">
          <ac:chgData name="Jessica  Desormeaux" userId="648c408b-f543-46d9-98cd-c88859c41305" providerId="ADAL" clId="{9AA1E9AB-C221-4F29-86C5-7BDE2CB7A93D}" dt="2023-11-10T15:49:31.528" v="68" actId="20577"/>
          <ac:spMkLst>
            <pc:docMk/>
            <pc:sldMk cId="2214367115" sldId="278"/>
            <ac:spMk id="6" creationId="{D6F5A893-8C0D-C99D-4493-B2A7D221DCD3}"/>
          </ac:spMkLst>
        </pc:spChg>
        <pc:spChg chg="del mod">
          <ac:chgData name="Jessica  Desormeaux" userId="648c408b-f543-46d9-98cd-c88859c41305" providerId="ADAL" clId="{9AA1E9AB-C221-4F29-86C5-7BDE2CB7A93D}" dt="2023-11-10T15:47:54.134" v="50"/>
          <ac:spMkLst>
            <pc:docMk/>
            <pc:sldMk cId="2214367115" sldId="278"/>
            <ac:spMk id="10" creationId="{274EC76F-1AD5-4CF8-AE8D-CACA553F8BE6}"/>
          </ac:spMkLst>
        </pc:spChg>
        <pc:graphicFrameChg chg="del modGraphic">
          <ac:chgData name="Jessica  Desormeaux" userId="648c408b-f543-46d9-98cd-c88859c41305" providerId="ADAL" clId="{9AA1E9AB-C221-4F29-86C5-7BDE2CB7A93D}" dt="2023-11-10T15:47:48.942" v="46" actId="478"/>
          <ac:graphicFrameMkLst>
            <pc:docMk/>
            <pc:sldMk cId="2214367115" sldId="278"/>
            <ac:graphicFrameMk id="8" creationId="{FE370284-7F30-4440-A3BF-B7FD5426C702}"/>
          </ac:graphicFrameMkLst>
        </pc:graphicFrameChg>
      </pc:sldChg>
    </pc:docChg>
  </pc:docChgLst>
  <pc:docChgLst>
    <pc:chgData name="Ioana Gandrabur" userId="2d4a174f-ef87-441d-b5f3-4021d89fa9c4" providerId="ADAL" clId="{2158EA95-C75D-4370-843D-F1639BB8D931}"/>
    <pc:docChg chg="modSld">
      <pc:chgData name="Ioana Gandrabur" userId="2d4a174f-ef87-441d-b5f3-4021d89fa9c4" providerId="ADAL" clId="{2158EA95-C75D-4370-843D-F1639BB8D931}" dt="2023-11-20T17:59:35.745" v="8" actId="1036"/>
      <pc:docMkLst>
        <pc:docMk/>
      </pc:docMkLst>
      <pc:sldChg chg="modSp mod">
        <pc:chgData name="Ioana Gandrabur" userId="2d4a174f-ef87-441d-b5f3-4021d89fa9c4" providerId="ADAL" clId="{2158EA95-C75D-4370-843D-F1639BB8D931}" dt="2023-11-20T17:59:35.745" v="8" actId="1036"/>
        <pc:sldMkLst>
          <pc:docMk/>
          <pc:sldMk cId="4148970799" sldId="276"/>
        </pc:sldMkLst>
        <pc:spChg chg="mod">
          <ac:chgData name="Ioana Gandrabur" userId="2d4a174f-ef87-441d-b5f3-4021d89fa9c4" providerId="ADAL" clId="{2158EA95-C75D-4370-843D-F1639BB8D931}" dt="2023-11-20T17:59:35.745" v="8" actId="1036"/>
          <ac:spMkLst>
            <pc:docMk/>
            <pc:sldMk cId="4148970799" sldId="276"/>
            <ac:spMk id="3" creationId="{F30375F5-D8A3-378C-61E7-960529AF6337}"/>
          </ac:spMkLst>
        </pc:spChg>
      </pc:sldChg>
    </pc:docChg>
  </pc:docChgLst>
  <pc:docChgLst>
    <pc:chgData name="Rachel Breau" userId="S::rachel.breau@celalibrary.ca::e3fd9112-1b51-4320-8f11-e958a7f945fa" providerId="AD" clId="Web-{B0E8BA41-CE6A-4C9A-9CB5-DD47B3A2A2AD}"/>
    <pc:docChg chg="modSld">
      <pc:chgData name="Rachel Breau" userId="S::rachel.breau@celalibrary.ca::e3fd9112-1b51-4320-8f11-e958a7f945fa" providerId="AD" clId="Web-{B0E8BA41-CE6A-4C9A-9CB5-DD47B3A2A2AD}" dt="2022-03-31T13:42:30.717" v="1" actId="1076"/>
      <pc:docMkLst>
        <pc:docMk/>
      </pc:docMkLst>
      <pc:sldChg chg="modSp">
        <pc:chgData name="Rachel Breau" userId="S::rachel.breau@celalibrary.ca::e3fd9112-1b51-4320-8f11-e958a7f945fa" providerId="AD" clId="Web-{B0E8BA41-CE6A-4C9A-9CB5-DD47B3A2A2AD}" dt="2022-03-31T13:42:30.717" v="1" actId="1076"/>
        <pc:sldMkLst>
          <pc:docMk/>
          <pc:sldMk cId="4263399995" sldId="271"/>
        </pc:sldMkLst>
        <pc:picChg chg="mod">
          <ac:chgData name="Rachel Breau" userId="S::rachel.breau@celalibrary.ca::e3fd9112-1b51-4320-8f11-e958a7f945fa" providerId="AD" clId="Web-{B0E8BA41-CE6A-4C9A-9CB5-DD47B3A2A2AD}" dt="2022-03-31T13:42:30.717" v="1" actId="1076"/>
          <ac:picMkLst>
            <pc:docMk/>
            <pc:sldMk cId="4263399995" sldId="271"/>
            <ac:picMk id="4" creationId="{1521F443-2627-4540-A5E6-E2F301EB1FA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96348C-FEF1-4EE2-9B06-DC3D72097B9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49724AB5-200C-4B16-9D1D-AB83A9A2CDDB}">
      <dgm:prSet phldrT="[Text]"/>
      <dgm:spPr/>
      <dgm:t>
        <a:bodyPr/>
        <a:lstStyle/>
        <a:p>
          <a:r>
            <a:rPr lang="en-CA">
              <a:latin typeface="Verdana" panose="020B0604030504040204" pitchFamily="34" charset="0"/>
              <a:ea typeface="Verdana" panose="020B0604030504040204" pitchFamily="34" charset="0"/>
            </a:rPr>
            <a:t>Accessible discovery &amp; delivery</a:t>
          </a:r>
        </a:p>
      </dgm:t>
    </dgm:pt>
    <dgm:pt modelId="{ECB4E58B-EC35-4374-8B32-1AE29182CD65}" type="parTrans" cxnId="{052D15E0-740F-4D3D-8EB0-DEF8504B0B05}">
      <dgm:prSet/>
      <dgm:spPr/>
      <dgm:t>
        <a:bodyPr/>
        <a:lstStyle/>
        <a:p>
          <a:endParaRPr lang="en-CA"/>
        </a:p>
      </dgm:t>
    </dgm:pt>
    <dgm:pt modelId="{DDB39788-CFAA-4F59-A5CC-583EC283B189}" type="sibTrans" cxnId="{052D15E0-740F-4D3D-8EB0-DEF8504B0B05}">
      <dgm:prSet/>
      <dgm:spPr/>
      <dgm:t>
        <a:bodyPr/>
        <a:lstStyle/>
        <a:p>
          <a:endParaRPr lang="en-CA"/>
        </a:p>
      </dgm:t>
    </dgm:pt>
    <dgm:pt modelId="{A1B02FAA-A1FF-4B7F-82B0-64F9598FFB85}">
      <dgm:prSet phldrT="[Text]"/>
      <dgm:spPr/>
      <dgm:t>
        <a:bodyPr/>
        <a:lstStyle/>
        <a:p>
          <a:r>
            <a:rPr lang="en-CA">
              <a:latin typeface="Verdana" panose="020B0604030504040204" pitchFamily="34" charset="0"/>
              <a:ea typeface="Verdana" panose="020B0604030504040204" pitchFamily="34" charset="0"/>
            </a:rPr>
            <a:t>Library catalogue</a:t>
          </a:r>
        </a:p>
      </dgm:t>
    </dgm:pt>
    <dgm:pt modelId="{BF1CF6D6-01A9-4F05-B91E-EBCF97574125}" type="parTrans" cxnId="{1514E32C-DAA8-4A9C-B1F1-33A2CA7D8CC0}">
      <dgm:prSet/>
      <dgm:spPr/>
      <dgm:t>
        <a:bodyPr/>
        <a:lstStyle/>
        <a:p>
          <a:endParaRPr lang="en-CA"/>
        </a:p>
      </dgm:t>
    </dgm:pt>
    <dgm:pt modelId="{F05F8CA0-F16B-430E-AF93-1F9AD6BF2BFF}" type="sibTrans" cxnId="{1514E32C-DAA8-4A9C-B1F1-33A2CA7D8CC0}">
      <dgm:prSet/>
      <dgm:spPr/>
      <dgm:t>
        <a:bodyPr/>
        <a:lstStyle/>
        <a:p>
          <a:endParaRPr lang="en-CA"/>
        </a:p>
      </dgm:t>
    </dgm:pt>
    <dgm:pt modelId="{06F4E570-AA01-4D5D-84B5-19E8392D4543}">
      <dgm:prSet phldrT="[Text]"/>
      <dgm:spPr/>
      <dgm:t>
        <a:bodyPr/>
        <a:lstStyle/>
        <a:p>
          <a:r>
            <a:rPr lang="en-CA" err="1">
              <a:latin typeface="Verdana" panose="020B0604030504040204" pitchFamily="34" charset="0"/>
              <a:ea typeface="Verdana" panose="020B0604030504040204" pitchFamily="34" charset="0"/>
            </a:rPr>
            <a:t>Econtent</a:t>
          </a:r>
          <a:r>
            <a:rPr lang="en-CA">
              <a:latin typeface="Verdana" panose="020B0604030504040204" pitchFamily="34" charset="0"/>
              <a:ea typeface="Verdana" panose="020B0604030504040204" pitchFamily="34" charset="0"/>
            </a:rPr>
            <a:t> provider</a:t>
          </a:r>
        </a:p>
      </dgm:t>
    </dgm:pt>
    <dgm:pt modelId="{ACF7D049-DDE8-4AFB-8ED2-2C417E7E7C2A}" type="parTrans" cxnId="{467980AD-589B-46FB-A19F-0FC4E8398AC4}">
      <dgm:prSet/>
      <dgm:spPr/>
      <dgm:t>
        <a:bodyPr/>
        <a:lstStyle/>
        <a:p>
          <a:endParaRPr lang="en-CA"/>
        </a:p>
      </dgm:t>
    </dgm:pt>
    <dgm:pt modelId="{6E8CBA74-F026-483D-9245-D7449684BCCE}" type="sibTrans" cxnId="{467980AD-589B-46FB-A19F-0FC4E8398AC4}">
      <dgm:prSet/>
      <dgm:spPr/>
      <dgm:t>
        <a:bodyPr/>
        <a:lstStyle/>
        <a:p>
          <a:endParaRPr lang="en-CA"/>
        </a:p>
      </dgm:t>
    </dgm:pt>
    <dgm:pt modelId="{BE68084A-FD89-4A83-A88A-9335CC34F405}">
      <dgm:prSet phldrT="[Text]"/>
      <dgm:spPr/>
      <dgm:t>
        <a:bodyPr/>
        <a:lstStyle/>
        <a:p>
          <a:r>
            <a:rPr lang="en-CA">
              <a:latin typeface="Verdana" panose="020B0604030504040204" pitchFamily="34" charset="0"/>
              <a:ea typeface="Verdana" panose="020B0604030504040204" pitchFamily="34" charset="0"/>
            </a:rPr>
            <a:t>Accessible content</a:t>
          </a:r>
        </a:p>
      </dgm:t>
    </dgm:pt>
    <dgm:pt modelId="{41A4C5EF-2006-4CFB-AF68-A68FD2292450}" type="parTrans" cxnId="{17B4ED47-60B4-4D8E-BB84-DC1913B5EDA6}">
      <dgm:prSet/>
      <dgm:spPr/>
      <dgm:t>
        <a:bodyPr/>
        <a:lstStyle/>
        <a:p>
          <a:endParaRPr lang="en-CA"/>
        </a:p>
      </dgm:t>
    </dgm:pt>
    <dgm:pt modelId="{A1E6C77A-4AE6-4BF1-85FF-FB03B0B0B0EF}" type="sibTrans" cxnId="{17B4ED47-60B4-4D8E-BB84-DC1913B5EDA6}">
      <dgm:prSet/>
      <dgm:spPr/>
      <dgm:t>
        <a:bodyPr/>
        <a:lstStyle/>
        <a:p>
          <a:endParaRPr lang="en-CA"/>
        </a:p>
      </dgm:t>
    </dgm:pt>
    <dgm:pt modelId="{DB7F3BCE-05E3-4A8E-B53C-02A37A702B7E}">
      <dgm:prSet phldrT="[Text]"/>
      <dgm:spPr/>
      <dgm:t>
        <a:bodyPr/>
        <a:lstStyle/>
        <a:p>
          <a:r>
            <a:rPr lang="en-CA">
              <a:latin typeface="Verdana" panose="020B0604030504040204" pitchFamily="34" charset="0"/>
              <a:ea typeface="Verdana" panose="020B0604030504040204" pitchFamily="34" charset="0"/>
            </a:rPr>
            <a:t>Accessible </a:t>
          </a:r>
          <a:r>
            <a:rPr lang="en-CA" err="1">
              <a:latin typeface="Verdana" panose="020B0604030504040204" pitchFamily="34" charset="0"/>
              <a:ea typeface="Verdana" panose="020B0604030504040204" pitchFamily="34" charset="0"/>
            </a:rPr>
            <a:t>ePub</a:t>
          </a:r>
          <a:endParaRPr lang="en-CA">
            <a:latin typeface="Verdana" panose="020B0604030504040204" pitchFamily="34" charset="0"/>
            <a:ea typeface="Verdana" panose="020B0604030504040204" pitchFamily="34" charset="0"/>
          </a:endParaRPr>
        </a:p>
      </dgm:t>
    </dgm:pt>
    <dgm:pt modelId="{383C6811-36F3-48DC-B062-AE31E6518BD3}" type="parTrans" cxnId="{6E5BCC5A-3F68-48EA-A91C-BE25174BAEAC}">
      <dgm:prSet/>
      <dgm:spPr/>
      <dgm:t>
        <a:bodyPr/>
        <a:lstStyle/>
        <a:p>
          <a:endParaRPr lang="en-CA"/>
        </a:p>
      </dgm:t>
    </dgm:pt>
    <dgm:pt modelId="{189FDBBB-50F3-47A4-B92D-E2EA80BE7821}" type="sibTrans" cxnId="{6E5BCC5A-3F68-48EA-A91C-BE25174BAEAC}">
      <dgm:prSet/>
      <dgm:spPr/>
      <dgm:t>
        <a:bodyPr/>
        <a:lstStyle/>
        <a:p>
          <a:endParaRPr lang="en-CA"/>
        </a:p>
      </dgm:t>
    </dgm:pt>
    <dgm:pt modelId="{99091F51-AEE3-4DB4-8112-577999598245}">
      <dgm:prSet phldrT="[Text]"/>
      <dgm:spPr/>
      <dgm:t>
        <a:bodyPr/>
        <a:lstStyle/>
        <a:p>
          <a:r>
            <a:rPr lang="en-CA">
              <a:latin typeface="Verdana" panose="020B0604030504040204" pitchFamily="34" charset="0"/>
              <a:ea typeface="Verdana" panose="020B0604030504040204" pitchFamily="34" charset="0"/>
            </a:rPr>
            <a:t>Accessible playback/reader systems</a:t>
          </a:r>
        </a:p>
      </dgm:t>
    </dgm:pt>
    <dgm:pt modelId="{F945008B-1A10-4A61-9CD9-960317152023}" type="parTrans" cxnId="{2734FADD-112E-44DB-81F4-F815544A0836}">
      <dgm:prSet/>
      <dgm:spPr/>
      <dgm:t>
        <a:bodyPr/>
        <a:lstStyle/>
        <a:p>
          <a:endParaRPr lang="en-CA"/>
        </a:p>
      </dgm:t>
    </dgm:pt>
    <dgm:pt modelId="{AD25A96E-AC3C-4E03-8320-4A2D35B71EFC}" type="sibTrans" cxnId="{2734FADD-112E-44DB-81F4-F815544A0836}">
      <dgm:prSet/>
      <dgm:spPr/>
      <dgm:t>
        <a:bodyPr/>
        <a:lstStyle/>
        <a:p>
          <a:endParaRPr lang="en-CA"/>
        </a:p>
      </dgm:t>
    </dgm:pt>
    <dgm:pt modelId="{64D52274-B49E-4E61-82E4-24EDB2DD7A13}">
      <dgm:prSet phldrT="[Text]"/>
      <dgm:spPr/>
      <dgm:t>
        <a:bodyPr/>
        <a:lstStyle/>
        <a:p>
          <a:r>
            <a:rPr lang="en-CA">
              <a:latin typeface="Verdana" panose="020B0604030504040204" pitchFamily="34" charset="0"/>
              <a:ea typeface="Verdana" panose="020B0604030504040204" pitchFamily="34" charset="0"/>
            </a:rPr>
            <a:t>Reading systems with accessibility features</a:t>
          </a:r>
        </a:p>
      </dgm:t>
    </dgm:pt>
    <dgm:pt modelId="{CC983688-591B-443B-8794-CCA027917F43}" type="parTrans" cxnId="{FF6DB1FF-A037-4C0B-9AC7-7C500CE8A987}">
      <dgm:prSet/>
      <dgm:spPr/>
      <dgm:t>
        <a:bodyPr/>
        <a:lstStyle/>
        <a:p>
          <a:endParaRPr lang="en-CA"/>
        </a:p>
      </dgm:t>
    </dgm:pt>
    <dgm:pt modelId="{342519A8-AC69-4832-BC74-5E07DBC1DCEC}" type="sibTrans" cxnId="{FF6DB1FF-A037-4C0B-9AC7-7C500CE8A987}">
      <dgm:prSet/>
      <dgm:spPr/>
      <dgm:t>
        <a:bodyPr/>
        <a:lstStyle/>
        <a:p>
          <a:endParaRPr lang="en-CA"/>
        </a:p>
      </dgm:t>
    </dgm:pt>
    <dgm:pt modelId="{6D1E731F-A634-41AD-AEE5-D29EA9976346}">
      <dgm:prSet phldrT="[Text]"/>
      <dgm:spPr/>
      <dgm:t>
        <a:bodyPr/>
        <a:lstStyle/>
        <a:p>
          <a:r>
            <a:rPr lang="en-CA">
              <a:latin typeface="Verdana" panose="020B0604030504040204" pitchFamily="34" charset="0"/>
              <a:ea typeface="Verdana" panose="020B0604030504040204" pitchFamily="34" charset="0"/>
            </a:rPr>
            <a:t>Search &amp; discovery in apps/reading system</a:t>
          </a:r>
        </a:p>
      </dgm:t>
    </dgm:pt>
    <dgm:pt modelId="{F62DF795-42DD-4F01-AB5B-97363BB2E376}" type="parTrans" cxnId="{DCF6E2DE-E97C-48A5-BF18-FEB1185BFDCA}">
      <dgm:prSet/>
      <dgm:spPr/>
      <dgm:t>
        <a:bodyPr/>
        <a:lstStyle/>
        <a:p>
          <a:endParaRPr lang="en-CA"/>
        </a:p>
      </dgm:t>
    </dgm:pt>
    <dgm:pt modelId="{5ACFBE9D-39B6-433F-8D34-097CA53F001D}" type="sibTrans" cxnId="{DCF6E2DE-E97C-48A5-BF18-FEB1185BFDCA}">
      <dgm:prSet/>
      <dgm:spPr/>
      <dgm:t>
        <a:bodyPr/>
        <a:lstStyle/>
        <a:p>
          <a:endParaRPr lang="en-CA"/>
        </a:p>
      </dgm:t>
    </dgm:pt>
    <dgm:pt modelId="{A6859E2E-55A1-4FAA-B2C0-EC3C86ED64D9}">
      <dgm:prSet phldrT="[Text]"/>
      <dgm:spPr/>
      <dgm:t>
        <a:bodyPr/>
        <a:lstStyle/>
        <a:p>
          <a:r>
            <a:rPr lang="en-CA">
              <a:latin typeface="Verdana" panose="020B0604030504040204" pitchFamily="34" charset="0"/>
              <a:ea typeface="Verdana" panose="020B0604030504040204" pitchFamily="34" charset="0"/>
            </a:rPr>
            <a:t>Audio</a:t>
          </a:r>
        </a:p>
      </dgm:t>
    </dgm:pt>
    <dgm:pt modelId="{484C0AEC-CE85-4B1A-9C48-9C476DEF9BF3}" type="parTrans" cxnId="{4A9CF146-1A21-4C25-B487-7A78AAE76946}">
      <dgm:prSet/>
      <dgm:spPr/>
      <dgm:t>
        <a:bodyPr/>
        <a:lstStyle/>
        <a:p>
          <a:endParaRPr lang="en-CA"/>
        </a:p>
      </dgm:t>
    </dgm:pt>
    <dgm:pt modelId="{C8FC427C-44C6-41D7-942A-3B7095C49A88}" type="sibTrans" cxnId="{4A9CF146-1A21-4C25-B487-7A78AAE76946}">
      <dgm:prSet/>
      <dgm:spPr/>
      <dgm:t>
        <a:bodyPr/>
        <a:lstStyle/>
        <a:p>
          <a:endParaRPr lang="en-CA"/>
        </a:p>
      </dgm:t>
    </dgm:pt>
    <dgm:pt modelId="{5E45E401-9DD5-4FA1-A90A-0607A45B3CC1}">
      <dgm:prSet phldrT="[Text]"/>
      <dgm:spPr/>
      <dgm:t>
        <a:bodyPr/>
        <a:lstStyle/>
        <a:p>
          <a:r>
            <a:rPr lang="en-CA">
              <a:latin typeface="Verdana" panose="020B0604030504040204" pitchFamily="34" charset="0"/>
              <a:ea typeface="Verdana" panose="020B0604030504040204" pitchFamily="34" charset="0"/>
            </a:rPr>
            <a:t>Braille</a:t>
          </a:r>
        </a:p>
      </dgm:t>
    </dgm:pt>
    <dgm:pt modelId="{13AA05EC-82EF-470C-9C38-0112B789434A}" type="parTrans" cxnId="{600AD73D-2301-4CBC-92EC-48EBE9D4CB0E}">
      <dgm:prSet/>
      <dgm:spPr/>
      <dgm:t>
        <a:bodyPr/>
        <a:lstStyle/>
        <a:p>
          <a:endParaRPr lang="en-CA"/>
        </a:p>
      </dgm:t>
    </dgm:pt>
    <dgm:pt modelId="{421526B4-9107-4A36-9304-8E61FBF0EFC1}" type="sibTrans" cxnId="{600AD73D-2301-4CBC-92EC-48EBE9D4CB0E}">
      <dgm:prSet/>
      <dgm:spPr/>
      <dgm:t>
        <a:bodyPr/>
        <a:lstStyle/>
        <a:p>
          <a:endParaRPr lang="en-CA"/>
        </a:p>
      </dgm:t>
    </dgm:pt>
    <dgm:pt modelId="{857CFB9C-99D0-4D06-A31C-C58F45C47BCB}">
      <dgm:prSet phldrT="[Text]"/>
      <dgm:spPr/>
      <dgm:t>
        <a:bodyPr/>
        <a:lstStyle/>
        <a:p>
          <a:r>
            <a:rPr lang="en-CA">
              <a:latin typeface="Verdana" panose="020B0604030504040204" pitchFamily="34" charset="0"/>
              <a:ea typeface="Verdana" panose="020B0604030504040204" pitchFamily="34" charset="0"/>
            </a:rPr>
            <a:t>Examples: apps, braille displays, DAISY players</a:t>
          </a:r>
        </a:p>
      </dgm:t>
    </dgm:pt>
    <dgm:pt modelId="{95DAA03F-9559-4558-9626-8DE96ED4E960}" type="parTrans" cxnId="{2BA6D488-528B-4B4D-B2A6-43DFC0B29B3D}">
      <dgm:prSet/>
      <dgm:spPr/>
      <dgm:t>
        <a:bodyPr/>
        <a:lstStyle/>
        <a:p>
          <a:endParaRPr lang="en-CA"/>
        </a:p>
      </dgm:t>
    </dgm:pt>
    <dgm:pt modelId="{A493DA7E-3409-44B4-B66A-FFA49004525A}" type="sibTrans" cxnId="{2BA6D488-528B-4B4D-B2A6-43DFC0B29B3D}">
      <dgm:prSet/>
      <dgm:spPr/>
      <dgm:t>
        <a:bodyPr/>
        <a:lstStyle/>
        <a:p>
          <a:endParaRPr lang="en-CA"/>
        </a:p>
      </dgm:t>
    </dgm:pt>
    <dgm:pt modelId="{9405EFDB-0691-4FE8-948E-01B134E29532}" type="pres">
      <dgm:prSet presAssocID="{D396348C-FEF1-4EE2-9B06-DC3D72097B95}" presName="Name0" presStyleCnt="0">
        <dgm:presLayoutVars>
          <dgm:dir/>
          <dgm:animLvl val="lvl"/>
          <dgm:resizeHandles val="exact"/>
        </dgm:presLayoutVars>
      </dgm:prSet>
      <dgm:spPr/>
    </dgm:pt>
    <dgm:pt modelId="{CE502FBB-AD74-4815-B986-86DA41CCC9B1}" type="pres">
      <dgm:prSet presAssocID="{49724AB5-200C-4B16-9D1D-AB83A9A2CDDB}" presName="composite" presStyleCnt="0"/>
      <dgm:spPr/>
    </dgm:pt>
    <dgm:pt modelId="{212F3210-ACFE-465E-B462-3BEA34BD7DBD}" type="pres">
      <dgm:prSet presAssocID="{49724AB5-200C-4B16-9D1D-AB83A9A2CDDB}" presName="parTx" presStyleLbl="alignNode1" presStyleIdx="0" presStyleCnt="3">
        <dgm:presLayoutVars>
          <dgm:chMax val="0"/>
          <dgm:chPref val="0"/>
          <dgm:bulletEnabled val="1"/>
        </dgm:presLayoutVars>
      </dgm:prSet>
      <dgm:spPr/>
    </dgm:pt>
    <dgm:pt modelId="{3186999F-8004-4387-B1BB-615F44643A75}" type="pres">
      <dgm:prSet presAssocID="{49724AB5-200C-4B16-9D1D-AB83A9A2CDDB}" presName="desTx" presStyleLbl="alignAccFollowNode1" presStyleIdx="0" presStyleCnt="3">
        <dgm:presLayoutVars>
          <dgm:bulletEnabled val="1"/>
        </dgm:presLayoutVars>
      </dgm:prSet>
      <dgm:spPr/>
    </dgm:pt>
    <dgm:pt modelId="{1A0BE5FF-0194-4436-A34E-D3940B77C5FD}" type="pres">
      <dgm:prSet presAssocID="{DDB39788-CFAA-4F59-A5CC-583EC283B189}" presName="space" presStyleCnt="0"/>
      <dgm:spPr/>
    </dgm:pt>
    <dgm:pt modelId="{B03F1712-CA09-44B7-979E-A37032B48F9B}" type="pres">
      <dgm:prSet presAssocID="{BE68084A-FD89-4A83-A88A-9335CC34F405}" presName="composite" presStyleCnt="0"/>
      <dgm:spPr/>
    </dgm:pt>
    <dgm:pt modelId="{CFCDC143-068E-4548-8EC7-CC1E2C119A5D}" type="pres">
      <dgm:prSet presAssocID="{BE68084A-FD89-4A83-A88A-9335CC34F405}" presName="parTx" presStyleLbl="alignNode1" presStyleIdx="1" presStyleCnt="3">
        <dgm:presLayoutVars>
          <dgm:chMax val="0"/>
          <dgm:chPref val="0"/>
          <dgm:bulletEnabled val="1"/>
        </dgm:presLayoutVars>
      </dgm:prSet>
      <dgm:spPr/>
    </dgm:pt>
    <dgm:pt modelId="{91EF148A-F828-4A32-81E8-88B862FCB4AC}" type="pres">
      <dgm:prSet presAssocID="{BE68084A-FD89-4A83-A88A-9335CC34F405}" presName="desTx" presStyleLbl="alignAccFollowNode1" presStyleIdx="1" presStyleCnt="3">
        <dgm:presLayoutVars>
          <dgm:bulletEnabled val="1"/>
        </dgm:presLayoutVars>
      </dgm:prSet>
      <dgm:spPr/>
    </dgm:pt>
    <dgm:pt modelId="{49941743-2509-4F67-B0AE-45DB9F11F30F}" type="pres">
      <dgm:prSet presAssocID="{A1E6C77A-4AE6-4BF1-85FF-FB03B0B0B0EF}" presName="space" presStyleCnt="0"/>
      <dgm:spPr/>
    </dgm:pt>
    <dgm:pt modelId="{97533F9B-9174-4002-ACA6-866FCC66A44B}" type="pres">
      <dgm:prSet presAssocID="{99091F51-AEE3-4DB4-8112-577999598245}" presName="composite" presStyleCnt="0"/>
      <dgm:spPr/>
    </dgm:pt>
    <dgm:pt modelId="{09EC9613-106C-4E46-A4CE-0E08220F5F79}" type="pres">
      <dgm:prSet presAssocID="{99091F51-AEE3-4DB4-8112-577999598245}" presName="parTx" presStyleLbl="alignNode1" presStyleIdx="2" presStyleCnt="3">
        <dgm:presLayoutVars>
          <dgm:chMax val="0"/>
          <dgm:chPref val="0"/>
          <dgm:bulletEnabled val="1"/>
        </dgm:presLayoutVars>
      </dgm:prSet>
      <dgm:spPr/>
    </dgm:pt>
    <dgm:pt modelId="{5FB09789-034A-4F1E-9C2A-C20424022B66}" type="pres">
      <dgm:prSet presAssocID="{99091F51-AEE3-4DB4-8112-577999598245}" presName="desTx" presStyleLbl="alignAccFollowNode1" presStyleIdx="2" presStyleCnt="3">
        <dgm:presLayoutVars>
          <dgm:bulletEnabled val="1"/>
        </dgm:presLayoutVars>
      </dgm:prSet>
      <dgm:spPr/>
    </dgm:pt>
  </dgm:ptLst>
  <dgm:cxnLst>
    <dgm:cxn modelId="{1514E32C-DAA8-4A9C-B1F1-33A2CA7D8CC0}" srcId="{49724AB5-200C-4B16-9D1D-AB83A9A2CDDB}" destId="{A1B02FAA-A1FF-4B7F-82B0-64F9598FFB85}" srcOrd="0" destOrd="0" parTransId="{BF1CF6D6-01A9-4F05-B91E-EBCF97574125}" sibTransId="{F05F8CA0-F16B-430E-AF93-1F9AD6BF2BFF}"/>
    <dgm:cxn modelId="{600AD73D-2301-4CBC-92EC-48EBE9D4CB0E}" srcId="{BE68084A-FD89-4A83-A88A-9335CC34F405}" destId="{5E45E401-9DD5-4FA1-A90A-0607A45B3CC1}" srcOrd="2" destOrd="0" parTransId="{13AA05EC-82EF-470C-9C38-0112B789434A}" sibTransId="{421526B4-9107-4A36-9304-8E61FBF0EFC1}"/>
    <dgm:cxn modelId="{CC5A4F3F-676E-4BFF-98EB-BDFAA8F52A8A}" type="presOf" srcId="{DB7F3BCE-05E3-4A8E-B53C-02A37A702B7E}" destId="{91EF148A-F828-4A32-81E8-88B862FCB4AC}" srcOrd="0" destOrd="0" presId="urn:microsoft.com/office/officeart/2005/8/layout/hList1"/>
    <dgm:cxn modelId="{53AB9460-8410-4E3F-BACE-97A520170508}" type="presOf" srcId="{D396348C-FEF1-4EE2-9B06-DC3D72097B95}" destId="{9405EFDB-0691-4FE8-948E-01B134E29532}" srcOrd="0" destOrd="0" presId="urn:microsoft.com/office/officeart/2005/8/layout/hList1"/>
    <dgm:cxn modelId="{4A9CF146-1A21-4C25-B487-7A78AAE76946}" srcId="{BE68084A-FD89-4A83-A88A-9335CC34F405}" destId="{A6859E2E-55A1-4FAA-B2C0-EC3C86ED64D9}" srcOrd="1" destOrd="0" parTransId="{484C0AEC-CE85-4B1A-9C48-9C476DEF9BF3}" sibTransId="{C8FC427C-44C6-41D7-942A-3B7095C49A88}"/>
    <dgm:cxn modelId="{17B4ED47-60B4-4D8E-BB84-DC1913B5EDA6}" srcId="{D396348C-FEF1-4EE2-9B06-DC3D72097B95}" destId="{BE68084A-FD89-4A83-A88A-9335CC34F405}" srcOrd="1" destOrd="0" parTransId="{41A4C5EF-2006-4CFB-AF68-A68FD2292450}" sibTransId="{A1E6C77A-4AE6-4BF1-85FF-FB03B0B0B0EF}"/>
    <dgm:cxn modelId="{27F8D658-B1FA-4992-A6C0-F523C98617B7}" type="presOf" srcId="{49724AB5-200C-4B16-9D1D-AB83A9A2CDDB}" destId="{212F3210-ACFE-465E-B462-3BEA34BD7DBD}" srcOrd="0" destOrd="0" presId="urn:microsoft.com/office/officeart/2005/8/layout/hList1"/>
    <dgm:cxn modelId="{6E5BCC5A-3F68-48EA-A91C-BE25174BAEAC}" srcId="{BE68084A-FD89-4A83-A88A-9335CC34F405}" destId="{DB7F3BCE-05E3-4A8E-B53C-02A37A702B7E}" srcOrd="0" destOrd="0" parTransId="{383C6811-36F3-48DC-B062-AE31E6518BD3}" sibTransId="{189FDBBB-50F3-47A4-B92D-E2EA80BE7821}"/>
    <dgm:cxn modelId="{CF68D17E-010A-4787-9C8F-6E250A4C51DA}" type="presOf" srcId="{A1B02FAA-A1FF-4B7F-82B0-64F9598FFB85}" destId="{3186999F-8004-4387-B1BB-615F44643A75}" srcOrd="0" destOrd="0" presId="urn:microsoft.com/office/officeart/2005/8/layout/hList1"/>
    <dgm:cxn modelId="{0EC8E183-D9D9-4866-B435-202D30B970CA}" type="presOf" srcId="{5E45E401-9DD5-4FA1-A90A-0607A45B3CC1}" destId="{91EF148A-F828-4A32-81E8-88B862FCB4AC}" srcOrd="0" destOrd="2" presId="urn:microsoft.com/office/officeart/2005/8/layout/hList1"/>
    <dgm:cxn modelId="{39C13788-D0F4-4D31-93B5-3F721434DE6B}" type="presOf" srcId="{6D1E731F-A634-41AD-AEE5-D29EA9976346}" destId="{3186999F-8004-4387-B1BB-615F44643A75}" srcOrd="0" destOrd="2" presId="urn:microsoft.com/office/officeart/2005/8/layout/hList1"/>
    <dgm:cxn modelId="{2BA6D488-528B-4B4D-B2A6-43DFC0B29B3D}" srcId="{99091F51-AEE3-4DB4-8112-577999598245}" destId="{857CFB9C-99D0-4D06-A31C-C58F45C47BCB}" srcOrd="1" destOrd="0" parTransId="{95DAA03F-9559-4558-9626-8DE96ED4E960}" sibTransId="{A493DA7E-3409-44B4-B66A-FFA49004525A}"/>
    <dgm:cxn modelId="{65D9D5A1-D00F-4D7F-9A85-7B36E2AA85C0}" type="presOf" srcId="{64D52274-B49E-4E61-82E4-24EDB2DD7A13}" destId="{5FB09789-034A-4F1E-9C2A-C20424022B66}" srcOrd="0" destOrd="0" presId="urn:microsoft.com/office/officeart/2005/8/layout/hList1"/>
    <dgm:cxn modelId="{467980AD-589B-46FB-A19F-0FC4E8398AC4}" srcId="{49724AB5-200C-4B16-9D1D-AB83A9A2CDDB}" destId="{06F4E570-AA01-4D5D-84B5-19E8392D4543}" srcOrd="1" destOrd="0" parTransId="{ACF7D049-DDE8-4AFB-8ED2-2C417E7E7C2A}" sibTransId="{6E8CBA74-F026-483D-9245-D7449684BCCE}"/>
    <dgm:cxn modelId="{1A3B0EB1-7209-40E0-8D72-ADA06811E985}" type="presOf" srcId="{99091F51-AEE3-4DB4-8112-577999598245}" destId="{09EC9613-106C-4E46-A4CE-0E08220F5F79}" srcOrd="0" destOrd="0" presId="urn:microsoft.com/office/officeart/2005/8/layout/hList1"/>
    <dgm:cxn modelId="{1820AABF-80CC-4B66-9F59-C4439F0B2BA7}" type="presOf" srcId="{857CFB9C-99D0-4D06-A31C-C58F45C47BCB}" destId="{5FB09789-034A-4F1E-9C2A-C20424022B66}" srcOrd="0" destOrd="1" presId="urn:microsoft.com/office/officeart/2005/8/layout/hList1"/>
    <dgm:cxn modelId="{2734FADD-112E-44DB-81F4-F815544A0836}" srcId="{D396348C-FEF1-4EE2-9B06-DC3D72097B95}" destId="{99091F51-AEE3-4DB4-8112-577999598245}" srcOrd="2" destOrd="0" parTransId="{F945008B-1A10-4A61-9CD9-960317152023}" sibTransId="{AD25A96E-AC3C-4E03-8320-4A2D35B71EFC}"/>
    <dgm:cxn modelId="{DCF6E2DE-E97C-48A5-BF18-FEB1185BFDCA}" srcId="{49724AB5-200C-4B16-9D1D-AB83A9A2CDDB}" destId="{6D1E731F-A634-41AD-AEE5-D29EA9976346}" srcOrd="2" destOrd="0" parTransId="{F62DF795-42DD-4F01-AB5B-97363BB2E376}" sibTransId="{5ACFBE9D-39B6-433F-8D34-097CA53F001D}"/>
    <dgm:cxn modelId="{052D15E0-740F-4D3D-8EB0-DEF8504B0B05}" srcId="{D396348C-FEF1-4EE2-9B06-DC3D72097B95}" destId="{49724AB5-200C-4B16-9D1D-AB83A9A2CDDB}" srcOrd="0" destOrd="0" parTransId="{ECB4E58B-EC35-4374-8B32-1AE29182CD65}" sibTransId="{DDB39788-CFAA-4F59-A5CC-583EC283B189}"/>
    <dgm:cxn modelId="{EEDD5AE0-8941-4B6B-A07B-137735DDB667}" type="presOf" srcId="{06F4E570-AA01-4D5D-84B5-19E8392D4543}" destId="{3186999F-8004-4387-B1BB-615F44643A75}" srcOrd="0" destOrd="1" presId="urn:microsoft.com/office/officeart/2005/8/layout/hList1"/>
    <dgm:cxn modelId="{7A20DDE5-7354-4152-B419-D2165B1CD0C4}" type="presOf" srcId="{BE68084A-FD89-4A83-A88A-9335CC34F405}" destId="{CFCDC143-068E-4548-8EC7-CC1E2C119A5D}" srcOrd="0" destOrd="0" presId="urn:microsoft.com/office/officeart/2005/8/layout/hList1"/>
    <dgm:cxn modelId="{D2A73CEA-9098-4CC3-9368-2F5180195B39}" type="presOf" srcId="{A6859E2E-55A1-4FAA-B2C0-EC3C86ED64D9}" destId="{91EF148A-F828-4A32-81E8-88B862FCB4AC}" srcOrd="0" destOrd="1" presId="urn:microsoft.com/office/officeart/2005/8/layout/hList1"/>
    <dgm:cxn modelId="{FF6DB1FF-A037-4C0B-9AC7-7C500CE8A987}" srcId="{99091F51-AEE3-4DB4-8112-577999598245}" destId="{64D52274-B49E-4E61-82E4-24EDB2DD7A13}" srcOrd="0" destOrd="0" parTransId="{CC983688-591B-443B-8794-CCA027917F43}" sibTransId="{342519A8-AC69-4832-BC74-5E07DBC1DCEC}"/>
    <dgm:cxn modelId="{776E1D84-AA25-422F-AEBD-D76B3586C4A2}" type="presParOf" srcId="{9405EFDB-0691-4FE8-948E-01B134E29532}" destId="{CE502FBB-AD74-4815-B986-86DA41CCC9B1}" srcOrd="0" destOrd="0" presId="urn:microsoft.com/office/officeart/2005/8/layout/hList1"/>
    <dgm:cxn modelId="{55381CB8-1E0B-492A-8460-01434A224ECA}" type="presParOf" srcId="{CE502FBB-AD74-4815-B986-86DA41CCC9B1}" destId="{212F3210-ACFE-465E-B462-3BEA34BD7DBD}" srcOrd="0" destOrd="0" presId="urn:microsoft.com/office/officeart/2005/8/layout/hList1"/>
    <dgm:cxn modelId="{0A7511F7-6F58-4832-B458-BEA7B5A1E326}" type="presParOf" srcId="{CE502FBB-AD74-4815-B986-86DA41CCC9B1}" destId="{3186999F-8004-4387-B1BB-615F44643A75}" srcOrd="1" destOrd="0" presId="urn:microsoft.com/office/officeart/2005/8/layout/hList1"/>
    <dgm:cxn modelId="{907735A5-FE48-4568-8F04-A5EF5C7A8B54}" type="presParOf" srcId="{9405EFDB-0691-4FE8-948E-01B134E29532}" destId="{1A0BE5FF-0194-4436-A34E-D3940B77C5FD}" srcOrd="1" destOrd="0" presId="urn:microsoft.com/office/officeart/2005/8/layout/hList1"/>
    <dgm:cxn modelId="{AC568039-5F8B-4EE7-9121-8B581641F29B}" type="presParOf" srcId="{9405EFDB-0691-4FE8-948E-01B134E29532}" destId="{B03F1712-CA09-44B7-979E-A37032B48F9B}" srcOrd="2" destOrd="0" presId="urn:microsoft.com/office/officeart/2005/8/layout/hList1"/>
    <dgm:cxn modelId="{44C83F98-118F-4ADF-9D80-FA2F358EA9D8}" type="presParOf" srcId="{B03F1712-CA09-44B7-979E-A37032B48F9B}" destId="{CFCDC143-068E-4548-8EC7-CC1E2C119A5D}" srcOrd="0" destOrd="0" presId="urn:microsoft.com/office/officeart/2005/8/layout/hList1"/>
    <dgm:cxn modelId="{3E35A2A5-0422-4C38-B210-9E06791A4B10}" type="presParOf" srcId="{B03F1712-CA09-44B7-979E-A37032B48F9B}" destId="{91EF148A-F828-4A32-81E8-88B862FCB4AC}" srcOrd="1" destOrd="0" presId="urn:microsoft.com/office/officeart/2005/8/layout/hList1"/>
    <dgm:cxn modelId="{163AAB4E-736E-4F11-8B04-546E5B98D5B2}" type="presParOf" srcId="{9405EFDB-0691-4FE8-948E-01B134E29532}" destId="{49941743-2509-4F67-B0AE-45DB9F11F30F}" srcOrd="3" destOrd="0" presId="urn:microsoft.com/office/officeart/2005/8/layout/hList1"/>
    <dgm:cxn modelId="{87A4C1DF-E673-4E6E-835D-65879D696AEC}" type="presParOf" srcId="{9405EFDB-0691-4FE8-948E-01B134E29532}" destId="{97533F9B-9174-4002-ACA6-866FCC66A44B}" srcOrd="4" destOrd="0" presId="urn:microsoft.com/office/officeart/2005/8/layout/hList1"/>
    <dgm:cxn modelId="{57D09115-6634-4C86-873C-CD54B44440B4}" type="presParOf" srcId="{97533F9B-9174-4002-ACA6-866FCC66A44B}" destId="{09EC9613-106C-4E46-A4CE-0E08220F5F79}" srcOrd="0" destOrd="0" presId="urn:microsoft.com/office/officeart/2005/8/layout/hList1"/>
    <dgm:cxn modelId="{D2B78392-463F-489D-9332-03F814A52616}" type="presParOf" srcId="{97533F9B-9174-4002-ACA6-866FCC66A44B}" destId="{5FB09789-034A-4F1E-9C2A-C20424022B6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F3210-ACFE-465E-B462-3BEA34BD7DBD}">
      <dsp:nvSpPr>
        <dsp:cNvPr id="0" name=""/>
        <dsp:cNvSpPr/>
      </dsp:nvSpPr>
      <dsp:spPr>
        <a:xfrm>
          <a:off x="3286" y="313411"/>
          <a:ext cx="3203971" cy="124648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CA" sz="2500" kern="1200">
              <a:latin typeface="Verdana" panose="020B0604030504040204" pitchFamily="34" charset="0"/>
              <a:ea typeface="Verdana" panose="020B0604030504040204" pitchFamily="34" charset="0"/>
            </a:rPr>
            <a:t>Accessible discovery &amp; delivery</a:t>
          </a:r>
        </a:p>
      </dsp:txBody>
      <dsp:txXfrm>
        <a:off x="3286" y="313411"/>
        <a:ext cx="3203971" cy="1246489"/>
      </dsp:txXfrm>
    </dsp:sp>
    <dsp:sp modelId="{3186999F-8004-4387-B1BB-615F44643A75}">
      <dsp:nvSpPr>
        <dsp:cNvPr id="0" name=""/>
        <dsp:cNvSpPr/>
      </dsp:nvSpPr>
      <dsp:spPr>
        <a:xfrm>
          <a:off x="3286" y="1559900"/>
          <a:ext cx="3203971" cy="32940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CA" sz="2500" kern="1200">
              <a:latin typeface="Verdana" panose="020B0604030504040204" pitchFamily="34" charset="0"/>
              <a:ea typeface="Verdana" panose="020B0604030504040204" pitchFamily="34" charset="0"/>
            </a:rPr>
            <a:t>Library catalogue</a:t>
          </a:r>
        </a:p>
        <a:p>
          <a:pPr marL="228600" lvl="1" indent="-228600" algn="l" defTabSz="1111250">
            <a:lnSpc>
              <a:spcPct val="90000"/>
            </a:lnSpc>
            <a:spcBef>
              <a:spcPct val="0"/>
            </a:spcBef>
            <a:spcAft>
              <a:spcPct val="15000"/>
            </a:spcAft>
            <a:buChar char="•"/>
          </a:pPr>
          <a:r>
            <a:rPr lang="en-CA" sz="2500" kern="1200" err="1">
              <a:latin typeface="Verdana" panose="020B0604030504040204" pitchFamily="34" charset="0"/>
              <a:ea typeface="Verdana" panose="020B0604030504040204" pitchFamily="34" charset="0"/>
            </a:rPr>
            <a:t>Econtent</a:t>
          </a:r>
          <a:r>
            <a:rPr lang="en-CA" sz="2500" kern="1200">
              <a:latin typeface="Verdana" panose="020B0604030504040204" pitchFamily="34" charset="0"/>
              <a:ea typeface="Verdana" panose="020B0604030504040204" pitchFamily="34" charset="0"/>
            </a:rPr>
            <a:t> provider</a:t>
          </a:r>
        </a:p>
        <a:p>
          <a:pPr marL="228600" lvl="1" indent="-228600" algn="l" defTabSz="1111250">
            <a:lnSpc>
              <a:spcPct val="90000"/>
            </a:lnSpc>
            <a:spcBef>
              <a:spcPct val="0"/>
            </a:spcBef>
            <a:spcAft>
              <a:spcPct val="15000"/>
            </a:spcAft>
            <a:buChar char="•"/>
          </a:pPr>
          <a:r>
            <a:rPr lang="en-CA" sz="2500" kern="1200">
              <a:latin typeface="Verdana" panose="020B0604030504040204" pitchFamily="34" charset="0"/>
              <a:ea typeface="Verdana" panose="020B0604030504040204" pitchFamily="34" charset="0"/>
            </a:rPr>
            <a:t>Search &amp; discovery in apps/reading system</a:t>
          </a:r>
        </a:p>
      </dsp:txBody>
      <dsp:txXfrm>
        <a:off x="3286" y="1559900"/>
        <a:ext cx="3203971" cy="3294000"/>
      </dsp:txXfrm>
    </dsp:sp>
    <dsp:sp modelId="{CFCDC143-068E-4548-8EC7-CC1E2C119A5D}">
      <dsp:nvSpPr>
        <dsp:cNvPr id="0" name=""/>
        <dsp:cNvSpPr/>
      </dsp:nvSpPr>
      <dsp:spPr>
        <a:xfrm>
          <a:off x="3655814" y="313411"/>
          <a:ext cx="3203971" cy="124648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CA" sz="2500" kern="1200">
              <a:latin typeface="Verdana" panose="020B0604030504040204" pitchFamily="34" charset="0"/>
              <a:ea typeface="Verdana" panose="020B0604030504040204" pitchFamily="34" charset="0"/>
            </a:rPr>
            <a:t>Accessible content</a:t>
          </a:r>
        </a:p>
      </dsp:txBody>
      <dsp:txXfrm>
        <a:off x="3655814" y="313411"/>
        <a:ext cx="3203971" cy="1246489"/>
      </dsp:txXfrm>
    </dsp:sp>
    <dsp:sp modelId="{91EF148A-F828-4A32-81E8-88B862FCB4AC}">
      <dsp:nvSpPr>
        <dsp:cNvPr id="0" name=""/>
        <dsp:cNvSpPr/>
      </dsp:nvSpPr>
      <dsp:spPr>
        <a:xfrm>
          <a:off x="3655814" y="1559900"/>
          <a:ext cx="3203971" cy="32940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CA" sz="2500" kern="1200">
              <a:latin typeface="Verdana" panose="020B0604030504040204" pitchFamily="34" charset="0"/>
              <a:ea typeface="Verdana" panose="020B0604030504040204" pitchFamily="34" charset="0"/>
            </a:rPr>
            <a:t>Accessible </a:t>
          </a:r>
          <a:r>
            <a:rPr lang="en-CA" sz="2500" kern="1200" err="1">
              <a:latin typeface="Verdana" panose="020B0604030504040204" pitchFamily="34" charset="0"/>
              <a:ea typeface="Verdana" panose="020B0604030504040204" pitchFamily="34" charset="0"/>
            </a:rPr>
            <a:t>ePub</a:t>
          </a:r>
          <a:endParaRPr lang="en-CA" sz="2500" kern="1200">
            <a:latin typeface="Verdana" panose="020B0604030504040204" pitchFamily="34" charset="0"/>
            <a:ea typeface="Verdana" panose="020B0604030504040204" pitchFamily="34" charset="0"/>
          </a:endParaRPr>
        </a:p>
        <a:p>
          <a:pPr marL="228600" lvl="1" indent="-228600" algn="l" defTabSz="1111250">
            <a:lnSpc>
              <a:spcPct val="90000"/>
            </a:lnSpc>
            <a:spcBef>
              <a:spcPct val="0"/>
            </a:spcBef>
            <a:spcAft>
              <a:spcPct val="15000"/>
            </a:spcAft>
            <a:buChar char="•"/>
          </a:pPr>
          <a:r>
            <a:rPr lang="en-CA" sz="2500" kern="1200">
              <a:latin typeface="Verdana" panose="020B0604030504040204" pitchFamily="34" charset="0"/>
              <a:ea typeface="Verdana" panose="020B0604030504040204" pitchFamily="34" charset="0"/>
            </a:rPr>
            <a:t>Audio</a:t>
          </a:r>
        </a:p>
        <a:p>
          <a:pPr marL="228600" lvl="1" indent="-228600" algn="l" defTabSz="1111250">
            <a:lnSpc>
              <a:spcPct val="90000"/>
            </a:lnSpc>
            <a:spcBef>
              <a:spcPct val="0"/>
            </a:spcBef>
            <a:spcAft>
              <a:spcPct val="15000"/>
            </a:spcAft>
            <a:buChar char="•"/>
          </a:pPr>
          <a:r>
            <a:rPr lang="en-CA" sz="2500" kern="1200">
              <a:latin typeface="Verdana" panose="020B0604030504040204" pitchFamily="34" charset="0"/>
              <a:ea typeface="Verdana" panose="020B0604030504040204" pitchFamily="34" charset="0"/>
            </a:rPr>
            <a:t>Braille</a:t>
          </a:r>
        </a:p>
      </dsp:txBody>
      <dsp:txXfrm>
        <a:off x="3655814" y="1559900"/>
        <a:ext cx="3203971" cy="3294000"/>
      </dsp:txXfrm>
    </dsp:sp>
    <dsp:sp modelId="{09EC9613-106C-4E46-A4CE-0E08220F5F79}">
      <dsp:nvSpPr>
        <dsp:cNvPr id="0" name=""/>
        <dsp:cNvSpPr/>
      </dsp:nvSpPr>
      <dsp:spPr>
        <a:xfrm>
          <a:off x="7308342" y="313411"/>
          <a:ext cx="3203971" cy="124648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CA" sz="2500" kern="1200">
              <a:latin typeface="Verdana" panose="020B0604030504040204" pitchFamily="34" charset="0"/>
              <a:ea typeface="Verdana" panose="020B0604030504040204" pitchFamily="34" charset="0"/>
            </a:rPr>
            <a:t>Accessible playback/reader systems</a:t>
          </a:r>
        </a:p>
      </dsp:txBody>
      <dsp:txXfrm>
        <a:off x="7308342" y="313411"/>
        <a:ext cx="3203971" cy="1246489"/>
      </dsp:txXfrm>
    </dsp:sp>
    <dsp:sp modelId="{5FB09789-034A-4F1E-9C2A-C20424022B66}">
      <dsp:nvSpPr>
        <dsp:cNvPr id="0" name=""/>
        <dsp:cNvSpPr/>
      </dsp:nvSpPr>
      <dsp:spPr>
        <a:xfrm>
          <a:off x="7308342" y="1559900"/>
          <a:ext cx="3203971" cy="32940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CA" sz="2500" kern="1200">
              <a:latin typeface="Verdana" panose="020B0604030504040204" pitchFamily="34" charset="0"/>
              <a:ea typeface="Verdana" panose="020B0604030504040204" pitchFamily="34" charset="0"/>
            </a:rPr>
            <a:t>Reading systems with accessibility features</a:t>
          </a:r>
        </a:p>
        <a:p>
          <a:pPr marL="228600" lvl="1" indent="-228600" algn="l" defTabSz="1111250">
            <a:lnSpc>
              <a:spcPct val="90000"/>
            </a:lnSpc>
            <a:spcBef>
              <a:spcPct val="0"/>
            </a:spcBef>
            <a:spcAft>
              <a:spcPct val="15000"/>
            </a:spcAft>
            <a:buChar char="•"/>
          </a:pPr>
          <a:r>
            <a:rPr lang="en-CA" sz="2500" kern="1200">
              <a:latin typeface="Verdana" panose="020B0604030504040204" pitchFamily="34" charset="0"/>
              <a:ea typeface="Verdana" panose="020B0604030504040204" pitchFamily="34" charset="0"/>
            </a:rPr>
            <a:t>Examples: apps, braille displays, DAISY players</a:t>
          </a:r>
        </a:p>
      </dsp:txBody>
      <dsp:txXfrm>
        <a:off x="7308342" y="1559900"/>
        <a:ext cx="3203971" cy="32940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1800" cy="205730"/>
          </a:xfrm>
          <a:prstGeom prst="rect">
            <a:avLst/>
          </a:prstGeom>
        </p:spPr>
        <p:txBody>
          <a:bodyPr vert="horz" lIns="160276" tIns="80138" rIns="160276" bIns="80138" rtlCol="0"/>
          <a:lstStyle>
            <a:lvl1pPr algn="l">
              <a:defRPr sz="2100"/>
            </a:lvl1pPr>
          </a:lstStyle>
          <a:p>
            <a:endParaRPr lang="en-US"/>
          </a:p>
        </p:txBody>
      </p:sp>
      <p:sp>
        <p:nvSpPr>
          <p:cNvPr id="3" name="Date Placeholder 2"/>
          <p:cNvSpPr>
            <a:spLocks noGrp="1"/>
          </p:cNvSpPr>
          <p:nvPr>
            <p:ph type="dt" idx="1"/>
          </p:nvPr>
        </p:nvSpPr>
        <p:spPr>
          <a:xfrm>
            <a:off x="3884614" y="0"/>
            <a:ext cx="2971800" cy="205730"/>
          </a:xfrm>
          <a:prstGeom prst="rect">
            <a:avLst/>
          </a:prstGeom>
        </p:spPr>
        <p:txBody>
          <a:bodyPr vert="horz" lIns="160276" tIns="80138" rIns="160276" bIns="80138" rtlCol="0"/>
          <a:lstStyle>
            <a:lvl1pPr algn="r">
              <a:defRPr sz="2100"/>
            </a:lvl1pPr>
          </a:lstStyle>
          <a:p>
            <a:fld id="{05F11D47-A86E-450D-8C14-B75CB321080D}" type="datetimeFigureOut">
              <a:rPr lang="en-US"/>
              <a:t>12/20/2023</a:t>
            </a:fld>
            <a:endParaRPr lang="en-US"/>
          </a:p>
        </p:txBody>
      </p:sp>
      <p:sp>
        <p:nvSpPr>
          <p:cNvPr id="4" name="Slide Image Placeholder 3"/>
          <p:cNvSpPr>
            <a:spLocks noGrp="1" noRot="1" noChangeAspect="1"/>
          </p:cNvSpPr>
          <p:nvPr>
            <p:ph type="sldImg" idx="2"/>
          </p:nvPr>
        </p:nvSpPr>
        <p:spPr>
          <a:xfrm>
            <a:off x="2200275" y="519113"/>
            <a:ext cx="2457450" cy="1382712"/>
          </a:xfrm>
          <a:prstGeom prst="rect">
            <a:avLst/>
          </a:prstGeom>
          <a:noFill/>
          <a:ln w="12700">
            <a:solidFill>
              <a:prstClr val="black"/>
            </a:solidFill>
          </a:ln>
        </p:spPr>
        <p:txBody>
          <a:bodyPr vert="horz" lIns="160276" tIns="80138" rIns="160276" bIns="80138" rtlCol="0" anchor="ctr"/>
          <a:lstStyle/>
          <a:p>
            <a:endParaRPr lang="en-US"/>
          </a:p>
        </p:txBody>
      </p:sp>
      <p:sp>
        <p:nvSpPr>
          <p:cNvPr id="5" name="Notes Placeholder 4"/>
          <p:cNvSpPr>
            <a:spLocks noGrp="1"/>
          </p:cNvSpPr>
          <p:nvPr>
            <p:ph type="body" sz="quarter" idx="3"/>
          </p:nvPr>
        </p:nvSpPr>
        <p:spPr>
          <a:xfrm>
            <a:off x="685800" y="1982470"/>
            <a:ext cx="5486400" cy="1620886"/>
          </a:xfrm>
          <a:prstGeom prst="rect">
            <a:avLst/>
          </a:prstGeom>
        </p:spPr>
        <p:txBody>
          <a:bodyPr vert="horz" lIns="160276" tIns="80138" rIns="160276" bIns="8013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3908835"/>
            <a:ext cx="2971800" cy="205726"/>
          </a:xfrm>
          <a:prstGeom prst="rect">
            <a:avLst/>
          </a:prstGeom>
        </p:spPr>
        <p:txBody>
          <a:bodyPr vert="horz" lIns="160276" tIns="80138" rIns="160276" bIns="80138" rtlCol="0" anchor="b"/>
          <a:lstStyle>
            <a:lvl1pPr algn="l">
              <a:defRPr sz="2100"/>
            </a:lvl1pPr>
          </a:lstStyle>
          <a:p>
            <a:endParaRPr lang="en-US"/>
          </a:p>
        </p:txBody>
      </p:sp>
      <p:sp>
        <p:nvSpPr>
          <p:cNvPr id="7" name="Slide Number Placeholder 6"/>
          <p:cNvSpPr>
            <a:spLocks noGrp="1"/>
          </p:cNvSpPr>
          <p:nvPr>
            <p:ph type="sldNum" sz="quarter" idx="5"/>
          </p:nvPr>
        </p:nvSpPr>
        <p:spPr>
          <a:xfrm>
            <a:off x="3884614" y="3908835"/>
            <a:ext cx="2971800" cy="205726"/>
          </a:xfrm>
          <a:prstGeom prst="rect">
            <a:avLst/>
          </a:prstGeom>
        </p:spPr>
        <p:txBody>
          <a:bodyPr vert="horz" lIns="160276" tIns="80138" rIns="160276" bIns="80138" rtlCol="0" anchor="b"/>
          <a:lstStyle>
            <a:lvl1pPr algn="r">
              <a:defRPr sz="2100"/>
            </a:lvl1pPr>
          </a:lstStyle>
          <a:p>
            <a:fld id="{D9459DF8-89CA-430B-ABCE-0BEE4923ACE7}" type="slidenum">
              <a:rPr lang="en-US"/>
              <a:t>‹#›</a:t>
            </a:fld>
            <a:endParaRPr lang="en-US"/>
          </a:p>
        </p:txBody>
      </p:sp>
    </p:spTree>
    <p:extLst>
      <p:ext uri="{BB962C8B-B14F-4D97-AF65-F5344CB8AC3E}">
        <p14:creationId xmlns:p14="http://schemas.microsoft.com/office/powerpoint/2010/main" val="2725086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459DF8-89CA-430B-ABCE-0BEE4923ACE7}" type="slidenum">
              <a:rPr lang="en-US"/>
              <a:t>1</a:t>
            </a:fld>
            <a:endParaRPr lang="en-US"/>
          </a:p>
        </p:txBody>
      </p:sp>
    </p:spTree>
    <p:extLst>
      <p:ext uri="{BB962C8B-B14F-4D97-AF65-F5344CB8AC3E}">
        <p14:creationId xmlns:p14="http://schemas.microsoft.com/office/powerpoint/2010/main" val="2275669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Braille displays are devices that render either text or electronic braille files as braille. In the case of text, the software they work with converts the text to braille and then the words are displayed in braille. Only a certain portion of the text can appear at once, and as the user 'scrolls' down, the braille refreshes and new text appears. Braille displays are generally expensive, but currently there's quite a bit of work being done internationally on making cheaper and bigger braille displays. Cheaper so more people have access to these important devices, and bigger so you can read more than a line or two of text at a time.</a:t>
            </a:r>
          </a:p>
          <a:p>
            <a:endParaRPr lang="en-US">
              <a:cs typeface="Calibri"/>
            </a:endParaRPr>
          </a:p>
          <a:p>
            <a:r>
              <a:rPr lang="en-US">
                <a:cs typeface="Calibri"/>
              </a:rPr>
              <a:t>Honestly, I find this is one device where you have to see it working to really get it, so let's go to the video. </a:t>
            </a:r>
          </a:p>
          <a:p>
            <a:r>
              <a:rPr lang="en-US">
                <a:cs typeface="Calibri"/>
              </a:rPr>
              <a:t> </a:t>
            </a:r>
          </a:p>
        </p:txBody>
      </p:sp>
      <p:sp>
        <p:nvSpPr>
          <p:cNvPr id="4" name="Slide Number Placeholder 3"/>
          <p:cNvSpPr>
            <a:spLocks noGrp="1"/>
          </p:cNvSpPr>
          <p:nvPr>
            <p:ph type="sldNum" sz="quarter" idx="5"/>
          </p:nvPr>
        </p:nvSpPr>
        <p:spPr/>
        <p:txBody>
          <a:bodyPr/>
          <a:lstStyle/>
          <a:p>
            <a:fld id="{D9459DF8-89CA-430B-ABCE-0BEE4923ACE7}" type="slidenum">
              <a:rPr lang="en-US"/>
              <a:t>10</a:t>
            </a:fld>
            <a:endParaRPr lang="en-US"/>
          </a:p>
        </p:txBody>
      </p:sp>
    </p:spTree>
    <p:extLst>
      <p:ext uri="{BB962C8B-B14F-4D97-AF65-F5344CB8AC3E}">
        <p14:creationId xmlns:p14="http://schemas.microsoft.com/office/powerpoint/2010/main" val="2430543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Screen magnifiers allow low vision users to make the stuff, text and images on the screen bigger and more visible, by changing the </a:t>
            </a:r>
            <a:r>
              <a:rPr lang="en-US" err="1">
                <a:cs typeface="Calibri"/>
              </a:rPr>
              <a:t>colour</a:t>
            </a:r>
            <a:r>
              <a:rPr lang="en-US">
                <a:cs typeface="Calibri"/>
              </a:rPr>
              <a:t> contrast</a:t>
            </a:r>
          </a:p>
          <a:p>
            <a:r>
              <a:rPr lang="en-US" err="1">
                <a:cs typeface="Calibri"/>
              </a:rPr>
              <a:t>Zoomtext</a:t>
            </a:r>
            <a:r>
              <a:rPr lang="en-US">
                <a:cs typeface="Calibri"/>
              </a:rPr>
              <a:t> also offers basic text to speech. So a user might turn that on to read a bigger chunk of text more easily.</a:t>
            </a:r>
          </a:p>
        </p:txBody>
      </p:sp>
      <p:sp>
        <p:nvSpPr>
          <p:cNvPr id="4" name="Slide Number Placeholder 3"/>
          <p:cNvSpPr>
            <a:spLocks noGrp="1"/>
          </p:cNvSpPr>
          <p:nvPr>
            <p:ph type="sldNum" sz="quarter" idx="5"/>
          </p:nvPr>
        </p:nvSpPr>
        <p:spPr/>
        <p:txBody>
          <a:bodyPr/>
          <a:lstStyle/>
          <a:p>
            <a:fld id="{D9459DF8-89CA-430B-ABCE-0BEE4923ACE7}" type="slidenum">
              <a:rPr lang="en-US"/>
              <a:t>11</a:t>
            </a:fld>
            <a:endParaRPr lang="en-US"/>
          </a:p>
        </p:txBody>
      </p:sp>
    </p:spTree>
    <p:extLst>
      <p:ext uri="{BB962C8B-B14F-4D97-AF65-F5344CB8AC3E}">
        <p14:creationId xmlns:p14="http://schemas.microsoft.com/office/powerpoint/2010/main" val="448006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DAISY players are probably the accessible reading device most public library staff are familiar with. They are designed for blind or low vision users with contrasting buttons, audio feedback on the buttons, and they have navigation keys that let you move through the DAISY book by heading,  chapter, page, </a:t>
            </a:r>
            <a:r>
              <a:rPr lang="en-US" err="1">
                <a:cs typeface="Calibri"/>
              </a:rPr>
              <a:t>etc</a:t>
            </a:r>
            <a:r>
              <a:rPr lang="en-US">
                <a:cs typeface="Calibri"/>
              </a:rPr>
              <a:t> depending on how the book is set up. There are DAISY players that will take CDs and connect to the internet and, pocket versions that only connect to the internet.  </a:t>
            </a:r>
          </a:p>
        </p:txBody>
      </p:sp>
      <p:sp>
        <p:nvSpPr>
          <p:cNvPr id="4" name="Slide Number Placeholder 3"/>
          <p:cNvSpPr>
            <a:spLocks noGrp="1"/>
          </p:cNvSpPr>
          <p:nvPr>
            <p:ph type="sldNum" sz="quarter" idx="5"/>
          </p:nvPr>
        </p:nvSpPr>
        <p:spPr/>
        <p:txBody>
          <a:bodyPr/>
          <a:lstStyle/>
          <a:p>
            <a:fld id="{D9459DF8-89CA-430B-ABCE-0BEE4923ACE7}" type="slidenum">
              <a:rPr lang="en-US"/>
              <a:t>12</a:t>
            </a:fld>
            <a:endParaRPr lang="en-US"/>
          </a:p>
        </p:txBody>
      </p:sp>
    </p:spTree>
    <p:extLst>
      <p:ext uri="{BB962C8B-B14F-4D97-AF65-F5344CB8AC3E}">
        <p14:creationId xmlns:p14="http://schemas.microsoft.com/office/powerpoint/2010/main" val="4186474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 </a:t>
            </a:r>
            <a:r>
              <a:rPr lang="en-US">
                <a:latin typeface="Arial"/>
                <a:cs typeface="Arial"/>
              </a:rPr>
              <a:t>Voice-activated devices (Amazon Echo, Google Home, Apple Alexa </a:t>
            </a:r>
            <a:r>
              <a:rPr lang="en-US" err="1">
                <a:latin typeface="Arial"/>
                <a:cs typeface="Arial"/>
              </a:rPr>
              <a:t>etc</a:t>
            </a:r>
            <a:r>
              <a:rPr lang="en-US">
                <a:latin typeface="Arial"/>
                <a:cs typeface="Arial"/>
              </a:rPr>
              <a:t>) have huge potential for people with print disabilities</a:t>
            </a:r>
          </a:p>
          <a:p>
            <a:r>
              <a:rPr lang="en-US">
                <a:latin typeface="Arial"/>
                <a:cs typeface="Arial"/>
              </a:rPr>
              <a:t>These devices can be accessible reading technology on their own or in combination with other devices</a:t>
            </a:r>
          </a:p>
          <a:p>
            <a:r>
              <a:rPr lang="en-US">
                <a:latin typeface="Arial"/>
                <a:cs typeface="Arial"/>
              </a:rPr>
              <a:t>We know from speaking with many of our own users that they are interested in reading with the help of these devices.</a:t>
            </a:r>
          </a:p>
          <a:p>
            <a:r>
              <a:rPr lang="en-US">
                <a:latin typeface="Arial"/>
                <a:cs typeface="Arial"/>
              </a:rPr>
              <a:t>Recent DAISY Consortium webinar on smart speakers highlighted work of organizations like CELA in other countries. CELA is following work on voice activated devices with interest and is working on a solution using Amazon Alexa technology.</a:t>
            </a:r>
            <a:endParaRPr lang="en-US">
              <a:cs typeface="Calibri"/>
            </a:endParaRPr>
          </a:p>
        </p:txBody>
      </p:sp>
      <p:sp>
        <p:nvSpPr>
          <p:cNvPr id="4" name="Slide Number Placeholder 3"/>
          <p:cNvSpPr>
            <a:spLocks noGrp="1"/>
          </p:cNvSpPr>
          <p:nvPr>
            <p:ph type="sldNum" sz="quarter" idx="5"/>
          </p:nvPr>
        </p:nvSpPr>
        <p:spPr/>
        <p:txBody>
          <a:bodyPr/>
          <a:lstStyle/>
          <a:p>
            <a:fld id="{D9459DF8-89CA-430B-ABCE-0BEE4923ACE7}" type="slidenum">
              <a:rPr lang="en-US"/>
              <a:t>13</a:t>
            </a:fld>
            <a:endParaRPr lang="en-US"/>
          </a:p>
        </p:txBody>
      </p:sp>
    </p:spTree>
    <p:extLst>
      <p:ext uri="{BB962C8B-B14F-4D97-AF65-F5344CB8AC3E}">
        <p14:creationId xmlns:p14="http://schemas.microsoft.com/office/powerpoint/2010/main" val="134017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 </a:t>
            </a:r>
          </a:p>
        </p:txBody>
      </p:sp>
      <p:sp>
        <p:nvSpPr>
          <p:cNvPr id="4" name="Slide Number Placeholder 3"/>
          <p:cNvSpPr>
            <a:spLocks noGrp="1"/>
          </p:cNvSpPr>
          <p:nvPr>
            <p:ph type="sldNum" sz="quarter" idx="5"/>
          </p:nvPr>
        </p:nvSpPr>
        <p:spPr/>
        <p:txBody>
          <a:bodyPr/>
          <a:lstStyle/>
          <a:p>
            <a:fld id="{D9459DF8-89CA-430B-ABCE-0BEE4923ACE7}" type="slidenum">
              <a:rPr lang="en-US"/>
              <a:t>14</a:t>
            </a:fld>
            <a:endParaRPr lang="en-US"/>
          </a:p>
        </p:txBody>
      </p:sp>
    </p:spTree>
    <p:extLst>
      <p:ext uri="{BB962C8B-B14F-4D97-AF65-F5344CB8AC3E}">
        <p14:creationId xmlns:p14="http://schemas.microsoft.com/office/powerpoint/2010/main" val="1362131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Comparison of 2 most popular accessible reading apps among our patrons, EasyReader and VoiceDream reader.</a:t>
            </a:r>
          </a:p>
          <a:p>
            <a:r>
              <a:rPr lang="en-US">
                <a:cs typeface="Calibri"/>
              </a:rPr>
              <a:t>Generally I would suggest EasyReader is a good place to begin and is only app that works with Direct to Player, but many users find VoiceDream has powerful features they really appreciate.</a:t>
            </a:r>
          </a:p>
        </p:txBody>
      </p:sp>
      <p:sp>
        <p:nvSpPr>
          <p:cNvPr id="4" name="Slide Number Placeholder 3"/>
          <p:cNvSpPr>
            <a:spLocks noGrp="1"/>
          </p:cNvSpPr>
          <p:nvPr>
            <p:ph type="sldNum" sz="quarter" idx="5"/>
          </p:nvPr>
        </p:nvSpPr>
        <p:spPr/>
        <p:txBody>
          <a:bodyPr/>
          <a:lstStyle/>
          <a:p>
            <a:fld id="{D9459DF8-89CA-430B-ABCE-0BEE4923ACE7}" type="slidenum">
              <a:rPr lang="en-US"/>
              <a:t>15</a:t>
            </a:fld>
            <a:endParaRPr lang="en-US"/>
          </a:p>
        </p:txBody>
      </p:sp>
    </p:spTree>
    <p:extLst>
      <p:ext uri="{BB962C8B-B14F-4D97-AF65-F5344CB8AC3E}">
        <p14:creationId xmlns:p14="http://schemas.microsoft.com/office/powerpoint/2010/main" val="568376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9459DF8-89CA-430B-ABCE-0BEE4923ACE7}" type="slidenum">
              <a:rPr lang="en-US"/>
              <a:t>16</a:t>
            </a:fld>
            <a:endParaRPr lang="en-US"/>
          </a:p>
        </p:txBody>
      </p:sp>
    </p:spTree>
    <p:extLst>
      <p:ext uri="{BB962C8B-B14F-4D97-AF65-F5344CB8AC3E}">
        <p14:creationId xmlns:p14="http://schemas.microsoft.com/office/powerpoint/2010/main" val="3395694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459DF8-89CA-430B-ABCE-0BEE4923ACE7}" type="slidenum">
              <a:rPr lang="en-US" smtClean="0"/>
              <a:t>17</a:t>
            </a:fld>
            <a:endParaRPr lang="en-US"/>
          </a:p>
        </p:txBody>
      </p:sp>
    </p:spTree>
    <p:extLst>
      <p:ext uri="{BB962C8B-B14F-4D97-AF65-F5344CB8AC3E}">
        <p14:creationId xmlns:p14="http://schemas.microsoft.com/office/powerpoint/2010/main" val="2141969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459DF8-89CA-430B-ABCE-0BEE4923ACE7}" type="slidenum">
              <a:rPr lang="en-US"/>
              <a:t>18</a:t>
            </a:fld>
            <a:endParaRPr lang="en-US"/>
          </a:p>
        </p:txBody>
      </p:sp>
    </p:spTree>
    <p:extLst>
      <p:ext uri="{BB962C8B-B14F-4D97-AF65-F5344CB8AC3E}">
        <p14:creationId xmlns:p14="http://schemas.microsoft.com/office/powerpoint/2010/main" val="3193913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What is really ideal is to watch users of these technologies and try them for yourselves, so to simulate that as best I can in a webinar, I will show lots of short videos of people using the tech I'm talking about, and I will tell you how you can try them for yourself if there are relatively easy ways to do so. I really encourage you to spend some time using these technologies so you have an appreciation for how they work. </a:t>
            </a:r>
          </a:p>
          <a:p>
            <a:r>
              <a:rPr lang="en-US">
                <a:cs typeface="Calibri"/>
              </a:rPr>
              <a:t>	Not an in depth tutorial on any reading technology, but I hope enough to orient library staff to what options exist, what CELA formats they work with and where you can learn more or try for yourself.</a:t>
            </a:r>
          </a:p>
        </p:txBody>
      </p:sp>
      <p:sp>
        <p:nvSpPr>
          <p:cNvPr id="4" name="Slide Number Placeholder 3"/>
          <p:cNvSpPr>
            <a:spLocks noGrp="1"/>
          </p:cNvSpPr>
          <p:nvPr>
            <p:ph type="sldNum" sz="quarter" idx="5"/>
          </p:nvPr>
        </p:nvSpPr>
        <p:spPr/>
        <p:txBody>
          <a:bodyPr/>
          <a:lstStyle/>
          <a:p>
            <a:fld id="{D9459DF8-89CA-430B-ABCE-0BEE4923ACE7}" type="slidenum">
              <a:rPr lang="en-US"/>
              <a:t>2</a:t>
            </a:fld>
            <a:endParaRPr lang="en-US"/>
          </a:p>
        </p:txBody>
      </p:sp>
    </p:spTree>
    <p:extLst>
      <p:ext uri="{BB962C8B-B14F-4D97-AF65-F5344CB8AC3E}">
        <p14:creationId xmlns:p14="http://schemas.microsoft.com/office/powerpoint/2010/main" val="415498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 print disability is simply a condition that prevents a person from reading ordinary print. For us in Canada, the Canadian Copyright Act defines more specifically the three types of print disability which can qualify a person for access to alternate format materials.  These types of disability are</a:t>
            </a:r>
          </a:p>
          <a:p>
            <a:r>
              <a:rPr lang="en-US">
                <a:cs typeface="Calibri"/>
              </a:rPr>
              <a:t>1. visual disabilities, and include not just blindness or low vision, but also the inability to focus or move the eyes.</a:t>
            </a:r>
          </a:p>
          <a:p>
            <a:r>
              <a:rPr lang="en-US">
                <a:cs typeface="Calibri"/>
              </a:rPr>
              <a:t>2. Inability to hold a book or turn pages  -- physical conditions affecting use of the hands, ex paralysis, CP, MS, severe arthritis etc.</a:t>
            </a:r>
          </a:p>
          <a:p>
            <a:r>
              <a:rPr lang="en-US">
                <a:cs typeface="Calibri"/>
              </a:rPr>
              <a:t>3. </a:t>
            </a:r>
            <a:r>
              <a:rPr lang="en-US"/>
              <a:t>'impairment relating to comprehension', most commonly learning disabilities such as dyslexia</a:t>
            </a:r>
            <a:r>
              <a:rPr lang="en-US">
                <a:cs typeface="Calibri"/>
              </a:rPr>
              <a:t>. Here there are differences in the brain that prevent an individual from processing print.</a:t>
            </a:r>
          </a:p>
          <a:p>
            <a:r>
              <a:rPr lang="en-US">
                <a:cs typeface="Calibri"/>
              </a:rPr>
              <a:t>These conditions can be combined, and can also be temporary, ex. Cataracts.</a:t>
            </a:r>
          </a:p>
        </p:txBody>
      </p:sp>
      <p:sp>
        <p:nvSpPr>
          <p:cNvPr id="4" name="Slide Number Placeholder 3"/>
          <p:cNvSpPr>
            <a:spLocks noGrp="1"/>
          </p:cNvSpPr>
          <p:nvPr>
            <p:ph type="sldNum" sz="quarter" idx="5"/>
          </p:nvPr>
        </p:nvSpPr>
        <p:spPr/>
        <p:txBody>
          <a:bodyPr/>
          <a:lstStyle/>
          <a:p>
            <a:fld id="{D9459DF8-89CA-430B-ABCE-0BEE4923ACE7}" type="slidenum">
              <a:rPr lang="en-US"/>
              <a:t>3</a:t>
            </a:fld>
            <a:endParaRPr lang="en-US"/>
          </a:p>
        </p:txBody>
      </p:sp>
    </p:spTree>
    <p:extLst>
      <p:ext uri="{BB962C8B-B14F-4D97-AF65-F5344CB8AC3E}">
        <p14:creationId xmlns:p14="http://schemas.microsoft.com/office/powerpoint/2010/main" val="3421900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	Accessible formats or content alone are not enough, The complete process of finding, acquiring, reading a book must be accessible. </a:t>
            </a:r>
          </a:p>
          <a:p>
            <a:endParaRPr lang="en-US">
              <a:cs typeface="Calibri"/>
            </a:endParaRPr>
          </a:p>
          <a:p>
            <a:r>
              <a:rPr lang="en-US">
                <a:cs typeface="Calibri"/>
              </a:rPr>
              <a:t>So, the website, database, catalogue that you use to find and acquire the book must be accessible. For example, we need to look at whether library websites, catalogues, </a:t>
            </a:r>
            <a:r>
              <a:rPr lang="en-US" err="1">
                <a:cs typeface="Calibri"/>
              </a:rPr>
              <a:t>econtent</a:t>
            </a:r>
            <a:r>
              <a:rPr lang="en-US">
                <a:cs typeface="Calibri"/>
              </a:rPr>
              <a:t> providers websites, apps, etc. -- all the places where you search or browse for books and select them – are accessible.</a:t>
            </a:r>
          </a:p>
          <a:p>
            <a:r>
              <a:rPr lang="en-US">
                <a:cs typeface="Calibri"/>
              </a:rPr>
              <a:t>The content needs to be accessible, of course. This means formats that the books are in need to be accessible; that is readable by people with a print disability or with assistive technology. List examples.</a:t>
            </a:r>
          </a:p>
          <a:p>
            <a:r>
              <a:rPr lang="en-US">
                <a:cs typeface="Calibri"/>
              </a:rPr>
              <a:t>The reader/app/software/player that you use to read the content also needs to be accessible. </a:t>
            </a:r>
          </a:p>
          <a:p>
            <a:r>
              <a:rPr lang="en-US">
                <a:cs typeface="Calibri"/>
              </a:rPr>
              <a:t>For example, an app should work with the built in </a:t>
            </a:r>
            <a:r>
              <a:rPr lang="en-US" err="1">
                <a:cs typeface="Calibri"/>
              </a:rPr>
              <a:t>screenreader</a:t>
            </a:r>
            <a:r>
              <a:rPr lang="en-US">
                <a:cs typeface="Calibri"/>
              </a:rPr>
              <a:t> in the phone or tablet.</a:t>
            </a:r>
          </a:p>
          <a:p>
            <a:r>
              <a:rPr lang="en-US">
                <a:cs typeface="Calibri"/>
              </a:rPr>
              <a:t>Accessibility is not one-size fits all; different people will have different needs. Generally though choice of formats and well-structured machine-readable content that can be interpreted by assisted technology will go a long way.</a:t>
            </a:r>
          </a:p>
          <a:p>
            <a:endParaRPr lang="en-US">
              <a:cs typeface="Calibri"/>
            </a:endParaRPr>
          </a:p>
          <a:p>
            <a:r>
              <a:rPr lang="en-US">
                <a:cs typeface="Calibri"/>
              </a:rPr>
              <a:t> </a:t>
            </a:r>
          </a:p>
        </p:txBody>
      </p:sp>
      <p:sp>
        <p:nvSpPr>
          <p:cNvPr id="4" name="Slide Number Placeholder 3"/>
          <p:cNvSpPr>
            <a:spLocks noGrp="1"/>
          </p:cNvSpPr>
          <p:nvPr>
            <p:ph type="sldNum" sz="quarter" idx="5"/>
          </p:nvPr>
        </p:nvSpPr>
        <p:spPr/>
        <p:txBody>
          <a:bodyPr/>
          <a:lstStyle/>
          <a:p>
            <a:fld id="{D9459DF8-89CA-430B-ABCE-0BEE4923ACE7}" type="slidenum">
              <a:rPr lang="en-US"/>
              <a:t>4</a:t>
            </a:fld>
            <a:endParaRPr lang="en-US"/>
          </a:p>
        </p:txBody>
      </p:sp>
    </p:spTree>
    <p:extLst>
      <p:ext uri="{BB962C8B-B14F-4D97-AF65-F5344CB8AC3E}">
        <p14:creationId xmlns:p14="http://schemas.microsoft.com/office/powerpoint/2010/main" val="2431001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Standard non-proprietary </a:t>
            </a:r>
            <a:r>
              <a:rPr lang="en-US" err="1">
                <a:cs typeface="Calibri"/>
              </a:rPr>
              <a:t>ebook</a:t>
            </a:r>
            <a:r>
              <a:rPr lang="en-US">
                <a:cs typeface="Calibri"/>
              </a:rPr>
              <a:t> format is </a:t>
            </a:r>
            <a:r>
              <a:rPr lang="en-US" err="1">
                <a:cs typeface="Calibri"/>
              </a:rPr>
              <a:t>epub</a:t>
            </a:r>
            <a:r>
              <a:rPr lang="en-US">
                <a:cs typeface="Calibri"/>
              </a:rPr>
              <a:t>; and it has evolved over the years. Most recent standard is epub3 which allows </a:t>
            </a:r>
            <a:r>
              <a:rPr lang="en-US" err="1">
                <a:cs typeface="Calibri"/>
              </a:rPr>
              <a:t>ebooks</a:t>
            </a:r>
            <a:r>
              <a:rPr lang="en-US">
                <a:cs typeface="Calibri"/>
              </a:rPr>
              <a:t> to be fully accessible, include media such as audio and video, good navigation, among other improvements. </a:t>
            </a:r>
            <a:r>
              <a:rPr lang="en-US" err="1">
                <a:cs typeface="Calibri"/>
              </a:rPr>
              <a:t>Epub</a:t>
            </a:r>
            <a:r>
              <a:rPr lang="en-US">
                <a:cs typeface="Calibri"/>
              </a:rPr>
              <a:t> standard is now maintained by the W3C consortium which is also responsible for maintaining web standards. One of the key benefits of EPUB3 vs. EPUB2 are the better accessibility standards.</a:t>
            </a:r>
          </a:p>
          <a:p>
            <a:endParaRPr lang="en-US">
              <a:cs typeface="Calibri"/>
            </a:endParaRPr>
          </a:p>
          <a:p>
            <a:r>
              <a:rPr lang="en-US">
                <a:cs typeface="Calibri"/>
              </a:rPr>
              <a:t>Some </a:t>
            </a:r>
            <a:r>
              <a:rPr lang="en-US" err="1">
                <a:cs typeface="Calibri"/>
              </a:rPr>
              <a:t>ereaders</a:t>
            </a:r>
            <a:r>
              <a:rPr lang="en-US">
                <a:cs typeface="Calibri"/>
              </a:rPr>
              <a:t> do not support epub3 so uptake has been a bit slow. However, the main accessible reading apps do work </a:t>
            </a:r>
            <a:r>
              <a:rPr lang="en-US" err="1">
                <a:cs typeface="Calibri"/>
              </a:rPr>
              <a:t>withmost</a:t>
            </a:r>
            <a:r>
              <a:rPr lang="en-US">
                <a:cs typeface="Calibri"/>
              </a:rPr>
              <a:t> features of  epub3.</a:t>
            </a:r>
          </a:p>
          <a:p>
            <a:endParaRPr lang="en-US">
              <a:cs typeface="Calibri"/>
            </a:endParaRPr>
          </a:p>
          <a:p>
            <a:r>
              <a:rPr lang="en-US">
                <a:cs typeface="Calibri"/>
              </a:rPr>
              <a:t>DAISY is a format many of us know as the main format for people with print disabilities. We associate this format with audio CDs and DAISY players. DAISY books are still offered that way, but more and more users are downloading DAISY books, and using both audio and text. DAISY text can be read out loud with synthetic speech or read using a braille display. </a:t>
            </a:r>
          </a:p>
          <a:p>
            <a:endParaRPr lang="en-US">
              <a:cs typeface="Calibri"/>
            </a:endParaRPr>
          </a:p>
          <a:p>
            <a:r>
              <a:rPr lang="en-US">
                <a:cs typeface="Calibri"/>
              </a:rPr>
              <a:t>EPUB3 and DAISY text are essentially the same format</a:t>
            </a:r>
          </a:p>
          <a:p>
            <a:endParaRPr lang="en-US">
              <a:cs typeface="Calibri"/>
            </a:endParaRPr>
          </a:p>
        </p:txBody>
      </p:sp>
      <p:sp>
        <p:nvSpPr>
          <p:cNvPr id="4" name="Slide Number Placeholder 3"/>
          <p:cNvSpPr>
            <a:spLocks noGrp="1"/>
          </p:cNvSpPr>
          <p:nvPr>
            <p:ph type="sldNum" sz="quarter" idx="5"/>
          </p:nvPr>
        </p:nvSpPr>
        <p:spPr/>
        <p:txBody>
          <a:bodyPr/>
          <a:lstStyle/>
          <a:p>
            <a:fld id="{D9459DF8-89CA-430B-ABCE-0BEE4923ACE7}" type="slidenum">
              <a:rPr lang="en-US"/>
              <a:t>5</a:t>
            </a:fld>
            <a:endParaRPr lang="en-US"/>
          </a:p>
        </p:txBody>
      </p:sp>
    </p:spTree>
    <p:extLst>
      <p:ext uri="{BB962C8B-B14F-4D97-AF65-F5344CB8AC3E}">
        <p14:creationId xmlns:p14="http://schemas.microsoft.com/office/powerpoint/2010/main" val="626640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Audio books are another accessible format enjoyed by readers, whether they have a disability or not. CELA’s accessible audio books are in DAISY format and are designed and intended for the use of people with print disabilities. Depending on the contents of the book, they can be set up with very detailed structure, including chapters, headings, sub-headings and page numbers. </a:t>
            </a:r>
          </a:p>
          <a:p>
            <a:r>
              <a:rPr lang="en-US">
                <a:cs typeface="Calibri"/>
              </a:rPr>
              <a:t>DAISY audio.</a:t>
            </a:r>
          </a:p>
        </p:txBody>
      </p:sp>
      <p:sp>
        <p:nvSpPr>
          <p:cNvPr id="4" name="Slide Number Placeholder 3"/>
          <p:cNvSpPr>
            <a:spLocks noGrp="1"/>
          </p:cNvSpPr>
          <p:nvPr>
            <p:ph type="sldNum" sz="quarter" idx="5"/>
          </p:nvPr>
        </p:nvSpPr>
        <p:spPr/>
        <p:txBody>
          <a:bodyPr/>
          <a:lstStyle/>
          <a:p>
            <a:fld id="{D9459DF8-89CA-430B-ABCE-0BEE4923ACE7}" type="slidenum">
              <a:rPr lang="en-US"/>
              <a:t>6</a:t>
            </a:fld>
            <a:endParaRPr lang="en-US"/>
          </a:p>
        </p:txBody>
      </p:sp>
    </p:spTree>
    <p:extLst>
      <p:ext uri="{BB962C8B-B14F-4D97-AF65-F5344CB8AC3E}">
        <p14:creationId xmlns:p14="http://schemas.microsoft.com/office/powerpoint/2010/main" val="2689876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Braille is the original accessible format, right? It can be embossed on paper, but can also be used with electronic devices called braille displays.</a:t>
            </a:r>
          </a:p>
          <a:p>
            <a:endParaRPr lang="en-US">
              <a:cs typeface="Calibri"/>
            </a:endParaRPr>
          </a:p>
          <a:p>
            <a:r>
              <a:rPr lang="en-US">
                <a:cs typeface="Calibri"/>
              </a:rPr>
              <a:t>Something important to note when we're talking about accessible formats. Some materials can be made accessible relatively easily and cheaply, for example, a novel might need very little work to make a braille or DAISY text book, depending on how the publisher creates the original file. However, complex materials like charts, tables, graphs, music, math are all often rendered as images in publisher files and it takes a lot of human work to make those accessible. Bookshare for example converts publisher files automatically to braille and often graphical material is not represented well or is lost entirely in the automated braille transcription process. </a:t>
            </a:r>
          </a:p>
        </p:txBody>
      </p:sp>
      <p:sp>
        <p:nvSpPr>
          <p:cNvPr id="4" name="Slide Number Placeholder 3"/>
          <p:cNvSpPr>
            <a:spLocks noGrp="1"/>
          </p:cNvSpPr>
          <p:nvPr>
            <p:ph type="sldNum" sz="quarter" idx="5"/>
          </p:nvPr>
        </p:nvSpPr>
        <p:spPr/>
        <p:txBody>
          <a:bodyPr/>
          <a:lstStyle/>
          <a:p>
            <a:fld id="{D9459DF8-89CA-430B-ABCE-0BEE4923ACE7}" type="slidenum">
              <a:rPr lang="en-US"/>
              <a:t>7</a:t>
            </a:fld>
            <a:endParaRPr lang="en-US"/>
          </a:p>
        </p:txBody>
      </p:sp>
    </p:spTree>
    <p:extLst>
      <p:ext uri="{BB962C8B-B14F-4D97-AF65-F5344CB8AC3E}">
        <p14:creationId xmlns:p14="http://schemas.microsoft.com/office/powerpoint/2010/main" val="1445640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Screen readers have been around a long time and form the basis of a lot of other accessible reading tech, so that's why I'll deal with them first.</a:t>
            </a:r>
          </a:p>
          <a:p>
            <a:r>
              <a:rPr lang="en-US">
                <a:cs typeface="Calibri"/>
              </a:rPr>
              <a:t>Most popular is JAWS for Windows, but there are others. Including NVDA which is free. </a:t>
            </a:r>
          </a:p>
          <a:p>
            <a:r>
              <a:rPr lang="en-US">
                <a:cs typeface="Calibri"/>
              </a:rPr>
              <a:t>I encourage you to try using a screen reader for a while and see what it's like to interact with devices with audio, not visual information. Keep in mind you won't have any idea what you're doing and will find it frustrating, while people who use screen readers everyday are pros, but you might find barriers on websites or apps you use that you didn't know were there. Keep some instructions handy so you know the basic commands or gestures to use. </a:t>
            </a:r>
          </a:p>
          <a:p>
            <a:r>
              <a:rPr lang="en-US">
                <a:cs typeface="Calibri"/>
              </a:rPr>
              <a:t>I want to show you a video of someone using a screen reader. You can hear the screen reader running and he explains a bit about what information he's getting.</a:t>
            </a:r>
          </a:p>
          <a:p>
            <a:r>
              <a:rPr lang="en-US">
                <a:cs typeface="Calibri"/>
              </a:rPr>
              <a:t> </a:t>
            </a:r>
          </a:p>
        </p:txBody>
      </p:sp>
      <p:sp>
        <p:nvSpPr>
          <p:cNvPr id="4" name="Slide Number Placeholder 3"/>
          <p:cNvSpPr>
            <a:spLocks noGrp="1"/>
          </p:cNvSpPr>
          <p:nvPr>
            <p:ph type="sldNum" sz="quarter" idx="5"/>
          </p:nvPr>
        </p:nvSpPr>
        <p:spPr/>
        <p:txBody>
          <a:bodyPr/>
          <a:lstStyle/>
          <a:p>
            <a:fld id="{D9459DF8-89CA-430B-ABCE-0BEE4923ACE7}" type="slidenum">
              <a:rPr lang="en-US"/>
              <a:t>8</a:t>
            </a:fld>
            <a:endParaRPr lang="en-US"/>
          </a:p>
        </p:txBody>
      </p:sp>
    </p:spTree>
    <p:extLst>
      <p:ext uri="{BB962C8B-B14F-4D97-AF65-F5344CB8AC3E}">
        <p14:creationId xmlns:p14="http://schemas.microsoft.com/office/powerpoint/2010/main" val="3964176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You can use a free version of Read and Write for Google Chrome to get a sense of how this software works. And I'll show you a short video of a teacher using it to read a PDF. </a:t>
            </a:r>
            <a:endParaRPr lang="en-US"/>
          </a:p>
          <a:p>
            <a:r>
              <a:rPr lang="en-US">
                <a:cs typeface="Calibri"/>
              </a:rPr>
              <a:t> </a:t>
            </a:r>
          </a:p>
        </p:txBody>
      </p:sp>
      <p:sp>
        <p:nvSpPr>
          <p:cNvPr id="4" name="Slide Number Placeholder 3"/>
          <p:cNvSpPr>
            <a:spLocks noGrp="1"/>
          </p:cNvSpPr>
          <p:nvPr>
            <p:ph type="sldNum" sz="quarter" idx="5"/>
          </p:nvPr>
        </p:nvSpPr>
        <p:spPr/>
        <p:txBody>
          <a:bodyPr/>
          <a:lstStyle/>
          <a:p>
            <a:fld id="{D9459DF8-89CA-430B-ABCE-0BEE4923ACE7}" type="slidenum">
              <a:rPr lang="en-US"/>
              <a:t>9</a:t>
            </a:fld>
            <a:endParaRPr lang="en-US"/>
          </a:p>
        </p:txBody>
      </p:sp>
    </p:spTree>
    <p:extLst>
      <p:ext uri="{BB962C8B-B14F-4D97-AF65-F5344CB8AC3E}">
        <p14:creationId xmlns:p14="http://schemas.microsoft.com/office/powerpoint/2010/main" val="782796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E4C940-04F4-4923-869E-1BE15F7E6EB9}" type="datetime1">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5D4510-9891-4C26-ADA6-F32366A0C78E}" type="datetime1">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521AAD-6CE0-4081-BCE4-4F3F176EC99A}" type="datetime1">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CCAEC7-7A8E-4133-926B-C47A67C135F3}" type="datetime1">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9608B8-0E44-43CB-AC54-02226516D838}" type="datetime1">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DC2F21-51B0-4FE6-B8EE-A48D8FA56539}" type="datetime1">
              <a:rPr lang="en-US" smtClean="0"/>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7FCDFF-6B01-454F-A859-79B181DF2227}" type="datetime1">
              <a:rPr lang="en-US" smtClean="0"/>
              <a:t>12/20/2023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36A478-0A9F-4CED-8EC5-B59A3AB692A8}" type="datetime1">
              <a:rPr lang="en-US" smtClean="0"/>
              <a:t>12/20/2023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F4E7A-EC28-449C-B311-4A1C64502C8B}" type="datetime1">
              <a:rPr lang="en-US" smtClean="0"/>
              <a:t>12/20/2023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2BBFDA-3DCE-4D9C-BD21-9E115B16BABA}" type="datetime1">
              <a:rPr lang="en-US" smtClean="0"/>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8AA8EA-CC77-41C4-9F9C-3EDF089E83D7}" type="datetime1">
              <a:rPr lang="en-US" smtClean="0"/>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C4BF2-0B9B-43E7-80F7-ADE99C73C3B3}" type="datetime1">
              <a:rPr lang="en-US" smtClean="0"/>
              <a:t>12/20/2023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jatvpjTaS9c"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50IBimYeWJ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aisy.org/news-events/articles/reading-through-smart-speaker-w/"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hyperlink" Target="https://www.accessiblepublishing.ca/reading-app-report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bookshare.org/cms/help-center/reading-tools/member-preferred-tools" TargetMode="External"/><Relationship Id="rId3" Type="http://schemas.openxmlformats.org/officeDocument/2006/relationships/hyperlink" Target="http://www.celalibrary.ca/CompatibleDevices" TargetMode="External"/><Relationship Id="rId7" Type="http://schemas.openxmlformats.org/officeDocument/2006/relationships/hyperlink" Target="https://inclusivepublishing.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accessiblepublishing.ca/documents_resources/" TargetMode="External"/><Relationship Id="rId5" Type="http://schemas.openxmlformats.org/officeDocument/2006/relationships/hyperlink" Target="https://celalibrary.ca/help/accessible-formats" TargetMode="External"/><Relationship Id="rId4" Type="http://schemas.openxmlformats.org/officeDocument/2006/relationships/hyperlink" Target="http://iguana.celalibrary.ca/iguana/www.main.cls?surl=CELA-CompatibleDevices&amp;lang=eng&amp;theme=reset" TargetMode="External"/><Relationship Id="rId9" Type="http://schemas.openxmlformats.org/officeDocument/2006/relationships/hyperlink" Target="https://www.levelaccess.com/blog/understanding-assistive-technology-how-do-people-with-mobility-disabilities-use-technology"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jhUXXBrXWOc"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15718"/>
            <a:ext cx="9144000" cy="2387600"/>
          </a:xfrm>
        </p:spPr>
        <p:txBody>
          <a:bodyPr>
            <a:normAutofit/>
          </a:bodyPr>
          <a:lstStyle/>
          <a:p>
            <a:r>
              <a:rPr lang="en-US" sz="6600" b="1">
                <a:solidFill>
                  <a:schemeClr val="accent1">
                    <a:lumMod val="50000"/>
                  </a:schemeClr>
                </a:solidFill>
                <a:latin typeface="Arial"/>
                <a:cs typeface="Arial"/>
              </a:rPr>
              <a:t>Accessible Reading Technologies </a:t>
            </a:r>
          </a:p>
        </p:txBody>
      </p:sp>
      <p:pic>
        <p:nvPicPr>
          <p:cNvPr id="4" name="Picture 4" descr="CELA Logo">
            <a:extLst>
              <a:ext uri="{FF2B5EF4-FFF2-40B4-BE49-F238E27FC236}">
                <a16:creationId xmlns:a16="http://schemas.microsoft.com/office/drawing/2014/main" id="{38DA84B9-212D-4C08-9143-534C6075A111}"/>
              </a:ext>
            </a:extLst>
          </p:cNvPr>
          <p:cNvPicPr>
            <a:picLocks noChangeAspect="1"/>
          </p:cNvPicPr>
          <p:nvPr/>
        </p:nvPicPr>
        <p:blipFill>
          <a:blip r:embed="rId3"/>
          <a:stretch>
            <a:fillRect/>
          </a:stretch>
        </p:blipFill>
        <p:spPr>
          <a:xfrm>
            <a:off x="838200" y="4906922"/>
            <a:ext cx="5953593" cy="1449428"/>
          </a:xfrm>
          <a:prstGeom prst="rect">
            <a:avLst/>
          </a:prstGeom>
        </p:spPr>
      </p:pic>
      <p:sp>
        <p:nvSpPr>
          <p:cNvPr id="3" name="Slide Number Placeholder 2">
            <a:extLst>
              <a:ext uri="{FF2B5EF4-FFF2-40B4-BE49-F238E27FC236}">
                <a16:creationId xmlns:a16="http://schemas.microsoft.com/office/drawing/2014/main" id="{5214D723-27FA-4948-B616-1D9CE9A3BA03}"/>
              </a:ext>
            </a:extLst>
          </p:cNvPr>
          <p:cNvSpPr>
            <a:spLocks noGrp="1"/>
          </p:cNvSpPr>
          <p:nvPr>
            <p:ph type="sldNum" sz="quarter" idx="12"/>
          </p:nvPr>
        </p:nvSpPr>
        <p:spPr/>
        <p:txBody>
          <a:bodyPr/>
          <a:lstStyle/>
          <a:p>
            <a:fld id="{330EA680-D336-4FF7-8B7A-9848BB0A1C32}" type="slidenum">
              <a:rPr lang="en-US" smtClean="0"/>
              <a:t>1</a:t>
            </a:fld>
            <a:endParaRPr lang="en-US"/>
          </a:p>
        </p:txBody>
      </p:sp>
      <p:sp>
        <p:nvSpPr>
          <p:cNvPr id="5" name="TextBox 4">
            <a:extLst>
              <a:ext uri="{FF2B5EF4-FFF2-40B4-BE49-F238E27FC236}">
                <a16:creationId xmlns:a16="http://schemas.microsoft.com/office/drawing/2014/main" id="{E026F02B-8545-4062-9C8C-E29C0204D86F}"/>
              </a:ext>
            </a:extLst>
          </p:cNvPr>
          <p:cNvSpPr txBox="1"/>
          <p:nvPr/>
        </p:nvSpPr>
        <p:spPr>
          <a:xfrm>
            <a:off x="2447365" y="3183921"/>
            <a:ext cx="7960659" cy="584775"/>
          </a:xfrm>
          <a:prstGeom prst="rect">
            <a:avLst/>
          </a:prstGeom>
          <a:noFill/>
        </p:spPr>
        <p:txBody>
          <a:bodyPr wrap="square" lIns="91440" tIns="45720" rIns="91440" bIns="45720" rtlCol="0" anchor="t">
            <a:spAutoFit/>
          </a:bodyPr>
          <a:lstStyle/>
          <a:p>
            <a:endParaRPr lang="en-CA" sz="32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3F39-5FAA-413F-B0B3-82487672E028}"/>
              </a:ext>
            </a:extLst>
          </p:cNvPr>
          <p:cNvSpPr>
            <a:spLocks noGrp="1"/>
          </p:cNvSpPr>
          <p:nvPr>
            <p:ph type="title"/>
          </p:nvPr>
        </p:nvSpPr>
        <p:spPr/>
        <p:txBody>
          <a:bodyPr>
            <a:noAutofit/>
          </a:bodyPr>
          <a:lstStyle/>
          <a:p>
            <a:r>
              <a:rPr lang="en-US" sz="4800" b="1">
                <a:solidFill>
                  <a:schemeClr val="accent1">
                    <a:lumMod val="50000"/>
                  </a:schemeClr>
                </a:solidFill>
                <a:latin typeface="Arial"/>
                <a:cs typeface="Arial"/>
              </a:rPr>
              <a:t>Accessible reading technologies: braille displays </a:t>
            </a:r>
          </a:p>
        </p:txBody>
      </p:sp>
      <p:sp>
        <p:nvSpPr>
          <p:cNvPr id="3" name="Content Placeholder 2">
            <a:extLst>
              <a:ext uri="{FF2B5EF4-FFF2-40B4-BE49-F238E27FC236}">
                <a16:creationId xmlns:a16="http://schemas.microsoft.com/office/drawing/2014/main" id="{DF7D48FD-0AC3-4F42-8BE4-3E5967D98F9F}"/>
              </a:ext>
            </a:extLst>
          </p:cNvPr>
          <p:cNvSpPr>
            <a:spLocks noGrp="1"/>
          </p:cNvSpPr>
          <p:nvPr>
            <p:ph idx="1"/>
          </p:nvPr>
        </p:nvSpPr>
        <p:spPr>
          <a:xfrm>
            <a:off x="607830" y="2005579"/>
            <a:ext cx="5945372" cy="4686327"/>
          </a:xfrm>
        </p:spPr>
        <p:txBody>
          <a:bodyPr vert="horz" lIns="91440" tIns="45720" rIns="91440" bIns="45720" rtlCol="0" anchor="t">
            <a:normAutofit lnSpcReduction="10000"/>
          </a:bodyPr>
          <a:lstStyle/>
          <a:p>
            <a:pPr lvl="1"/>
            <a:endParaRPr lang="en-US" sz="2000">
              <a:latin typeface="Verdana" panose="020B0604030504040204" pitchFamily="34" charset="0"/>
              <a:ea typeface="Verdana" panose="020B0604030504040204" pitchFamily="34" charset="0"/>
              <a:cs typeface="Arial"/>
            </a:endParaRPr>
          </a:p>
          <a:p>
            <a:r>
              <a:rPr lang="en-US">
                <a:latin typeface="Verdana" panose="020B0604030504040204" pitchFamily="34" charset="0"/>
                <a:ea typeface="Verdana" panose="020B0604030504040204" pitchFamily="34" charset="0"/>
                <a:cs typeface="Arial"/>
              </a:rPr>
              <a:t>Braille displays can be stand-alone device and/or connect to a computer or phone</a:t>
            </a:r>
          </a:p>
          <a:p>
            <a:r>
              <a:rPr lang="en-US">
                <a:latin typeface="Verdana" panose="020B0604030504040204" pitchFamily="34" charset="0"/>
                <a:ea typeface="Verdana" panose="020B0604030504040204" pitchFamily="34" charset="0"/>
                <a:cs typeface="Arial"/>
              </a:rPr>
              <a:t>Generally, braille displays are very expensive ($1000+) but work happening on cheaper displays</a:t>
            </a:r>
          </a:p>
          <a:p>
            <a:r>
              <a:rPr lang="en-US">
                <a:latin typeface="Verdana" panose="020B0604030504040204" pitchFamily="34" charset="0"/>
                <a:ea typeface="Verdana" panose="020B0604030504040204" pitchFamily="34" charset="0"/>
                <a:cs typeface="Arial"/>
              </a:rPr>
              <a:t>Text or electronic braille can be output to display</a:t>
            </a:r>
          </a:p>
          <a:p>
            <a:r>
              <a:rPr lang="en-US">
                <a:latin typeface="Verdana" panose="020B0604030504040204" pitchFamily="34" charset="0"/>
                <a:ea typeface="Verdana" panose="020B0604030504040204" pitchFamily="34" charset="0"/>
                <a:cs typeface="Arial"/>
                <a:hlinkClick r:id="rId3"/>
              </a:rPr>
              <a:t>Demo video of braille display</a:t>
            </a:r>
            <a:endParaRPr lang="en-US">
              <a:latin typeface="Verdana" panose="020B0604030504040204" pitchFamily="34" charset="0"/>
              <a:ea typeface="Verdana" panose="020B0604030504040204" pitchFamily="34" charset="0"/>
              <a:cs typeface="Arial"/>
            </a:endParaRPr>
          </a:p>
        </p:txBody>
      </p:sp>
      <p:cxnSp>
        <p:nvCxnSpPr>
          <p:cNvPr id="5" name="Straight Arrow Connector 4">
            <a:extLst>
              <a:ext uri="{FF2B5EF4-FFF2-40B4-BE49-F238E27FC236}">
                <a16:creationId xmlns:a16="http://schemas.microsoft.com/office/drawing/2014/main" id="{DB8E0656-D2D5-4B9D-A786-E8C97959902D}"/>
              </a:ext>
            </a:extLst>
          </p:cNvPr>
          <p:cNvCxnSpPr/>
          <p:nvPr/>
        </p:nvCxnSpPr>
        <p:spPr>
          <a:xfrm flipV="1">
            <a:off x="918949" y="1833349"/>
            <a:ext cx="10342728" cy="29569"/>
          </a:xfrm>
          <a:prstGeom prst="straightConnector1">
            <a:avLst/>
          </a:prstGeom>
          <a:ln>
            <a:solidFill>
              <a:srgbClr val="C00000"/>
            </a:solidFill>
          </a:ln>
        </p:spPr>
        <p:style>
          <a:lnRef idx="3">
            <a:schemeClr val="accent2"/>
          </a:lnRef>
          <a:fillRef idx="0">
            <a:schemeClr val="accent2"/>
          </a:fillRef>
          <a:effectRef idx="2">
            <a:schemeClr val="accent2"/>
          </a:effectRef>
          <a:fontRef idx="minor">
            <a:schemeClr val="tx1"/>
          </a:fontRef>
        </p:style>
      </p:cxnSp>
      <p:sp>
        <p:nvSpPr>
          <p:cNvPr id="4" name="Slide Number Placeholder 3">
            <a:extLst>
              <a:ext uri="{FF2B5EF4-FFF2-40B4-BE49-F238E27FC236}">
                <a16:creationId xmlns:a16="http://schemas.microsoft.com/office/drawing/2014/main" id="{2C29528C-4A2E-49E5-8D51-8143B29F29EC}"/>
              </a:ext>
            </a:extLst>
          </p:cNvPr>
          <p:cNvSpPr>
            <a:spLocks noGrp="1"/>
          </p:cNvSpPr>
          <p:nvPr>
            <p:ph type="sldNum" sz="quarter" idx="12"/>
          </p:nvPr>
        </p:nvSpPr>
        <p:spPr>
          <a:xfrm>
            <a:off x="6684334" y="5064195"/>
            <a:ext cx="4899836" cy="617349"/>
          </a:xfrm>
        </p:spPr>
        <p:txBody>
          <a:bodyPr/>
          <a:lstStyle/>
          <a:p>
            <a:pPr algn="l"/>
            <a:r>
              <a:rPr lang="en-US" sz="2400">
                <a:solidFill>
                  <a:schemeClr val="tx1"/>
                </a:solidFill>
              </a:rPr>
              <a:t>Image from pathstoliteracy.org</a:t>
            </a:r>
          </a:p>
        </p:txBody>
      </p:sp>
      <p:pic>
        <p:nvPicPr>
          <p:cNvPr id="2050" name="Picture 2" descr="A Focus 14 refreshable braille display with an iPad">
            <a:extLst>
              <a:ext uri="{FF2B5EF4-FFF2-40B4-BE49-F238E27FC236}">
                <a16:creationId xmlns:a16="http://schemas.microsoft.com/office/drawing/2014/main" id="{E957D9FD-93F3-42AE-934E-682F3E421171}"/>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684334" y="2308037"/>
            <a:ext cx="4899836" cy="2756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116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3F39-5FAA-413F-B0B3-82487672E028}"/>
              </a:ext>
            </a:extLst>
          </p:cNvPr>
          <p:cNvSpPr>
            <a:spLocks noGrp="1"/>
          </p:cNvSpPr>
          <p:nvPr>
            <p:ph type="title"/>
          </p:nvPr>
        </p:nvSpPr>
        <p:spPr/>
        <p:txBody>
          <a:bodyPr vert="horz" lIns="91440" tIns="45720" rIns="91440" bIns="45720" rtlCol="0" anchor="t">
            <a:noAutofit/>
          </a:bodyPr>
          <a:lstStyle/>
          <a:p>
            <a:r>
              <a:rPr lang="en-US" sz="4800" b="1">
                <a:solidFill>
                  <a:schemeClr val="accent1">
                    <a:lumMod val="50000"/>
                  </a:schemeClr>
                </a:solidFill>
                <a:latin typeface="Arial"/>
                <a:cs typeface="Arial"/>
              </a:rPr>
              <a:t>Accessible reading technologies: screen magnifiers </a:t>
            </a:r>
          </a:p>
        </p:txBody>
      </p:sp>
      <p:sp>
        <p:nvSpPr>
          <p:cNvPr id="3" name="Content Placeholder 2">
            <a:extLst>
              <a:ext uri="{FF2B5EF4-FFF2-40B4-BE49-F238E27FC236}">
                <a16:creationId xmlns:a16="http://schemas.microsoft.com/office/drawing/2014/main" id="{DF7D48FD-0AC3-4F42-8BE4-3E5967D98F9F}"/>
              </a:ext>
            </a:extLst>
          </p:cNvPr>
          <p:cNvSpPr>
            <a:spLocks noGrp="1"/>
          </p:cNvSpPr>
          <p:nvPr>
            <p:ph idx="1"/>
          </p:nvPr>
        </p:nvSpPr>
        <p:spPr>
          <a:xfrm>
            <a:off x="838200" y="1921204"/>
            <a:ext cx="6539023" cy="4741133"/>
          </a:xfrm>
        </p:spPr>
        <p:txBody>
          <a:bodyPr vert="horz" lIns="91440" tIns="45720" rIns="91440" bIns="45720" rtlCol="0" anchor="t">
            <a:normAutofit/>
          </a:bodyPr>
          <a:lstStyle/>
          <a:p>
            <a:pPr lvl="1"/>
            <a:endParaRPr lang="en-US" sz="2000">
              <a:latin typeface="Verdana" panose="020B0604030504040204" pitchFamily="34" charset="0"/>
              <a:ea typeface="Verdana" panose="020B0604030504040204" pitchFamily="34" charset="0"/>
              <a:cs typeface="Arial"/>
            </a:endParaRPr>
          </a:p>
          <a:p>
            <a:r>
              <a:rPr lang="en-US">
                <a:latin typeface="Verdana" panose="020B0604030504040204" pitchFamily="34" charset="0"/>
                <a:ea typeface="Verdana" panose="020B0604030504040204" pitchFamily="34" charset="0"/>
                <a:cs typeface="Arial"/>
              </a:rPr>
              <a:t>Popular screen magnifiers include ZoomText and Apple's built-in magnifier</a:t>
            </a:r>
          </a:p>
          <a:p>
            <a:r>
              <a:rPr lang="en-US">
                <a:latin typeface="Verdana" panose="020B0604030504040204" pitchFamily="34" charset="0"/>
                <a:ea typeface="Verdana" panose="020B0604030504040204" pitchFamily="34" charset="0"/>
                <a:cs typeface="Arial"/>
              </a:rPr>
              <a:t>CCTV magnify physical objects ex. mail</a:t>
            </a:r>
          </a:p>
          <a:p>
            <a:r>
              <a:rPr lang="en-US">
                <a:latin typeface="Verdana" panose="020B0604030504040204" pitchFamily="34" charset="0"/>
                <a:ea typeface="Verdana" panose="020B0604030504040204" pitchFamily="34" charset="0"/>
                <a:cs typeface="Arial"/>
              </a:rPr>
              <a:t>Features include very high magnification, changing contrast, basic text-to-speech</a:t>
            </a:r>
          </a:p>
          <a:p>
            <a:r>
              <a:rPr lang="en-US">
                <a:latin typeface="Verdana"/>
                <a:ea typeface="Verdana"/>
                <a:cs typeface="Arial"/>
                <a:hlinkClick r:id="rId3"/>
              </a:rPr>
              <a:t>ZoomText demo video</a:t>
            </a:r>
            <a:endParaRPr lang="en-US" sz="2800">
              <a:effectLst/>
              <a:latin typeface="Verdana Pro"/>
              <a:ea typeface="Calibri" panose="020F0502020204030204" pitchFamily="34" charset="0"/>
              <a:cs typeface="Calibri"/>
            </a:endParaRPr>
          </a:p>
          <a:p>
            <a:pPr marL="0" marR="0"/>
            <a:endParaRPr lang="en-US" sz="1800">
              <a:effectLst/>
              <a:latin typeface="Calibri" panose="020F0502020204030204" pitchFamily="34" charset="0"/>
              <a:ea typeface="Calibri" panose="020F0502020204030204" pitchFamily="34" charset="0"/>
            </a:endParaRPr>
          </a:p>
        </p:txBody>
      </p:sp>
      <p:cxnSp>
        <p:nvCxnSpPr>
          <p:cNvPr id="5" name="Straight Arrow Connector 4">
            <a:extLst>
              <a:ext uri="{FF2B5EF4-FFF2-40B4-BE49-F238E27FC236}">
                <a16:creationId xmlns:a16="http://schemas.microsoft.com/office/drawing/2014/main" id="{5F6F8B03-A0E6-42DA-9F09-5F66C4A4B778}"/>
              </a:ext>
            </a:extLst>
          </p:cNvPr>
          <p:cNvCxnSpPr/>
          <p:nvPr/>
        </p:nvCxnSpPr>
        <p:spPr>
          <a:xfrm flipV="1">
            <a:off x="896203" y="1867469"/>
            <a:ext cx="10342728" cy="29569"/>
          </a:xfrm>
          <a:prstGeom prst="straightConnector1">
            <a:avLst/>
          </a:prstGeom>
          <a:ln>
            <a:solidFill>
              <a:srgbClr val="C00000"/>
            </a:solidFill>
          </a:ln>
        </p:spPr>
        <p:style>
          <a:lnRef idx="3">
            <a:schemeClr val="accent2"/>
          </a:lnRef>
          <a:fillRef idx="0">
            <a:schemeClr val="accent2"/>
          </a:fillRef>
          <a:effectRef idx="2">
            <a:schemeClr val="accent2"/>
          </a:effectRef>
          <a:fontRef idx="minor">
            <a:schemeClr val="tx1"/>
          </a:fontRef>
        </p:style>
      </p:cxnSp>
      <p:sp>
        <p:nvSpPr>
          <p:cNvPr id="4" name="Slide Number Placeholder 3">
            <a:extLst>
              <a:ext uri="{FF2B5EF4-FFF2-40B4-BE49-F238E27FC236}">
                <a16:creationId xmlns:a16="http://schemas.microsoft.com/office/drawing/2014/main" id="{66F87F1B-5F74-4258-B4DB-88825478096C}"/>
              </a:ext>
            </a:extLst>
          </p:cNvPr>
          <p:cNvSpPr>
            <a:spLocks noGrp="1"/>
          </p:cNvSpPr>
          <p:nvPr>
            <p:ph type="sldNum" sz="quarter" idx="12"/>
          </p:nvPr>
        </p:nvSpPr>
        <p:spPr/>
        <p:txBody>
          <a:bodyPr/>
          <a:lstStyle/>
          <a:p>
            <a:fld id="{330EA680-D336-4FF7-8B7A-9848BB0A1C32}" type="slidenum">
              <a:rPr lang="en-US" smtClean="0"/>
              <a:t>11</a:t>
            </a:fld>
            <a:endParaRPr lang="en-US"/>
          </a:p>
        </p:txBody>
      </p:sp>
      <p:pic>
        <p:nvPicPr>
          <p:cNvPr id="1026" name="Picture 2" descr="person using Zoomtext">
            <a:extLst>
              <a:ext uri="{FF2B5EF4-FFF2-40B4-BE49-F238E27FC236}">
                <a16:creationId xmlns:a16="http://schemas.microsoft.com/office/drawing/2014/main" id="{07FBA857-2FAB-4B33-B61A-4C2A07D277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4177" y="2038196"/>
            <a:ext cx="3285903" cy="41769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E464249-3979-4802-9A25-453293FB7620}"/>
              </a:ext>
            </a:extLst>
          </p:cNvPr>
          <p:cNvSpPr txBox="1"/>
          <p:nvPr/>
        </p:nvSpPr>
        <p:spPr>
          <a:xfrm>
            <a:off x="7377223" y="6293005"/>
            <a:ext cx="3976577" cy="369332"/>
          </a:xfrm>
          <a:prstGeom prst="rect">
            <a:avLst/>
          </a:prstGeom>
          <a:noFill/>
        </p:spPr>
        <p:txBody>
          <a:bodyPr wrap="square" rtlCol="0">
            <a:spAutoFit/>
          </a:bodyPr>
          <a:lstStyle/>
          <a:p>
            <a:r>
              <a:rPr lang="en-CA"/>
              <a:t>Image from eaccessibilitywales.org.uk/</a:t>
            </a:r>
          </a:p>
        </p:txBody>
      </p:sp>
    </p:spTree>
    <p:extLst>
      <p:ext uri="{BB962C8B-B14F-4D97-AF65-F5344CB8AC3E}">
        <p14:creationId xmlns:p14="http://schemas.microsoft.com/office/powerpoint/2010/main" val="2536436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3F39-5FAA-413F-B0B3-82487672E028}"/>
              </a:ext>
            </a:extLst>
          </p:cNvPr>
          <p:cNvSpPr>
            <a:spLocks noGrp="1"/>
          </p:cNvSpPr>
          <p:nvPr>
            <p:ph type="title"/>
          </p:nvPr>
        </p:nvSpPr>
        <p:spPr>
          <a:xfrm>
            <a:off x="838200" y="365125"/>
            <a:ext cx="10515600" cy="1325563"/>
          </a:xfrm>
        </p:spPr>
        <p:txBody>
          <a:bodyPr>
            <a:noAutofit/>
          </a:bodyPr>
          <a:lstStyle/>
          <a:p>
            <a:r>
              <a:rPr lang="en-US" sz="4800" b="1">
                <a:solidFill>
                  <a:schemeClr val="accent1">
                    <a:lumMod val="50000"/>
                  </a:schemeClr>
                </a:solidFill>
                <a:latin typeface="Arial"/>
                <a:cs typeface="Arial"/>
              </a:rPr>
              <a:t>Accessible reading technologies: DAISY players</a:t>
            </a:r>
          </a:p>
        </p:txBody>
      </p:sp>
      <p:sp>
        <p:nvSpPr>
          <p:cNvPr id="3" name="Content Placeholder 2">
            <a:extLst>
              <a:ext uri="{FF2B5EF4-FFF2-40B4-BE49-F238E27FC236}">
                <a16:creationId xmlns:a16="http://schemas.microsoft.com/office/drawing/2014/main" id="{DF7D48FD-0AC3-4F42-8BE4-3E5967D98F9F}"/>
              </a:ext>
            </a:extLst>
          </p:cNvPr>
          <p:cNvSpPr>
            <a:spLocks noGrp="1"/>
          </p:cNvSpPr>
          <p:nvPr>
            <p:ph idx="1"/>
          </p:nvPr>
        </p:nvSpPr>
        <p:spPr>
          <a:xfrm>
            <a:off x="838199" y="1949958"/>
            <a:ext cx="5732721" cy="4416697"/>
          </a:xfrm>
        </p:spPr>
        <p:txBody>
          <a:bodyPr vert="horz" lIns="91440" tIns="45720" rIns="91440" bIns="45720" rtlCol="0" anchor="t">
            <a:noAutofit/>
          </a:bodyPr>
          <a:lstStyle/>
          <a:p>
            <a:pPr lvl="1"/>
            <a:r>
              <a:rPr lang="en-US" sz="2100">
                <a:latin typeface="Verdana"/>
                <a:ea typeface="Verdana"/>
                <a:cs typeface="Arial"/>
              </a:rPr>
              <a:t>Specialized devices for reading accessible books, especially audio </a:t>
            </a:r>
          </a:p>
          <a:p>
            <a:pPr lvl="1"/>
            <a:r>
              <a:rPr lang="en-US" sz="2100">
                <a:latin typeface="Verdana"/>
                <a:ea typeface="Verdana"/>
                <a:cs typeface="Arial"/>
              </a:rPr>
              <a:t>Intended for users who are blind or have low vision</a:t>
            </a:r>
          </a:p>
          <a:p>
            <a:pPr lvl="1"/>
            <a:r>
              <a:rPr lang="en-US" sz="2100">
                <a:latin typeface="Verdana"/>
                <a:ea typeface="Verdana"/>
                <a:cs typeface="Arial"/>
              </a:rPr>
              <a:t>Brand sold in Canada is </a:t>
            </a:r>
            <a:r>
              <a:rPr lang="en-US" sz="2100" err="1">
                <a:latin typeface="Verdana"/>
                <a:ea typeface="Verdana"/>
                <a:cs typeface="Arial"/>
              </a:rPr>
              <a:t>Humanware</a:t>
            </a:r>
            <a:endParaRPr lang="en-US" sz="2100">
              <a:latin typeface="Verdana"/>
              <a:ea typeface="Verdana"/>
              <a:cs typeface="Arial"/>
            </a:endParaRPr>
          </a:p>
          <a:p>
            <a:pPr lvl="1"/>
            <a:r>
              <a:rPr lang="en-US" sz="2100">
                <a:latin typeface="Verdana"/>
                <a:ea typeface="Verdana"/>
                <a:cs typeface="Calibri"/>
              </a:rPr>
              <a:t>CELA recently launched a much more affordable option that will also play well-structured DAISY books and other audio books called the Envoy Connect; it has been well received by participants.</a:t>
            </a:r>
          </a:p>
          <a:p>
            <a:pPr lvl="1"/>
            <a:r>
              <a:rPr lang="en-US" sz="2100">
                <a:latin typeface="Verdana"/>
                <a:ea typeface="Verdana"/>
                <a:cs typeface="Calibri"/>
              </a:rPr>
              <a:t>Live demonstration of playing a book on Envoy Connect.</a:t>
            </a:r>
            <a:endParaRPr lang="en-US" sz="2100">
              <a:latin typeface="Verdana"/>
              <a:ea typeface="Verdana"/>
              <a:cs typeface="Arial"/>
            </a:endParaRPr>
          </a:p>
        </p:txBody>
      </p:sp>
      <p:pic>
        <p:nvPicPr>
          <p:cNvPr id="4" name="Picture 4" descr="Humanware stratus player">
            <a:extLst>
              <a:ext uri="{FF2B5EF4-FFF2-40B4-BE49-F238E27FC236}">
                <a16:creationId xmlns:a16="http://schemas.microsoft.com/office/drawing/2014/main" id="{8A7756BA-8E1A-438F-934E-B540A02A91BE}"/>
              </a:ext>
            </a:extLst>
          </p:cNvPr>
          <p:cNvPicPr>
            <a:picLocks noChangeAspect="1"/>
          </p:cNvPicPr>
          <p:nvPr/>
        </p:nvPicPr>
        <p:blipFill>
          <a:blip r:embed="rId3"/>
          <a:stretch>
            <a:fillRect/>
          </a:stretch>
        </p:blipFill>
        <p:spPr>
          <a:xfrm>
            <a:off x="6961696" y="2195644"/>
            <a:ext cx="4220369" cy="3772651"/>
          </a:xfrm>
          <a:prstGeom prst="rect">
            <a:avLst/>
          </a:prstGeom>
          <a:ln>
            <a:noFill/>
          </a:ln>
          <a:effectLst>
            <a:outerShdw blurRad="292100" dist="139700" dir="2700000" algn="tl" rotWithShape="0">
              <a:srgbClr val="333333">
                <a:alpha val="65000"/>
              </a:srgbClr>
            </a:outerShdw>
          </a:effectLst>
        </p:spPr>
      </p:pic>
      <p:cxnSp>
        <p:nvCxnSpPr>
          <p:cNvPr id="7" name="Straight Arrow Connector 6">
            <a:extLst>
              <a:ext uri="{FF2B5EF4-FFF2-40B4-BE49-F238E27FC236}">
                <a16:creationId xmlns:a16="http://schemas.microsoft.com/office/drawing/2014/main" id="{955695CD-6E9D-41E3-BDE6-C2257261CB5F}"/>
              </a:ext>
            </a:extLst>
          </p:cNvPr>
          <p:cNvCxnSpPr/>
          <p:nvPr/>
        </p:nvCxnSpPr>
        <p:spPr>
          <a:xfrm flipV="1">
            <a:off x="839337" y="1778020"/>
            <a:ext cx="10342728" cy="29569"/>
          </a:xfrm>
          <a:prstGeom prst="straightConnector1">
            <a:avLst/>
          </a:prstGeom>
          <a:ln>
            <a:solidFill>
              <a:srgbClr val="C00000"/>
            </a:solidFill>
          </a:ln>
        </p:spPr>
        <p:style>
          <a:lnRef idx="3">
            <a:schemeClr val="accent2"/>
          </a:lnRef>
          <a:fillRef idx="0">
            <a:schemeClr val="accent2"/>
          </a:fillRef>
          <a:effectRef idx="2">
            <a:schemeClr val="accent2"/>
          </a:effectRef>
          <a:fontRef idx="minor">
            <a:schemeClr val="tx1"/>
          </a:fontRef>
        </p:style>
      </p:cxnSp>
      <p:sp>
        <p:nvSpPr>
          <p:cNvPr id="5" name="Slide Number Placeholder 4">
            <a:extLst>
              <a:ext uri="{FF2B5EF4-FFF2-40B4-BE49-F238E27FC236}">
                <a16:creationId xmlns:a16="http://schemas.microsoft.com/office/drawing/2014/main" id="{02653C34-85CC-46C4-A7C1-B51F7C88CC68}"/>
              </a:ext>
            </a:extLst>
          </p:cNvPr>
          <p:cNvSpPr>
            <a:spLocks noGrp="1"/>
          </p:cNvSpPr>
          <p:nvPr>
            <p:ph type="sldNum" sz="quarter" idx="12"/>
          </p:nvPr>
        </p:nvSpPr>
        <p:spPr/>
        <p:txBody>
          <a:bodyPr/>
          <a:lstStyle/>
          <a:p>
            <a:fld id="{330EA680-D336-4FF7-8B7A-9848BB0A1C32}" type="slidenum">
              <a:rPr lang="en-US" smtClean="0"/>
              <a:t>12</a:t>
            </a:fld>
            <a:endParaRPr lang="en-US"/>
          </a:p>
        </p:txBody>
      </p:sp>
    </p:spTree>
    <p:extLst>
      <p:ext uri="{BB962C8B-B14F-4D97-AF65-F5344CB8AC3E}">
        <p14:creationId xmlns:p14="http://schemas.microsoft.com/office/powerpoint/2010/main" val="2335433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3F39-5FAA-413F-B0B3-82487672E028}"/>
              </a:ext>
            </a:extLst>
          </p:cNvPr>
          <p:cNvSpPr>
            <a:spLocks noGrp="1"/>
          </p:cNvSpPr>
          <p:nvPr>
            <p:ph type="title"/>
          </p:nvPr>
        </p:nvSpPr>
        <p:spPr/>
        <p:txBody>
          <a:bodyPr>
            <a:normAutofit/>
          </a:bodyPr>
          <a:lstStyle/>
          <a:p>
            <a:r>
              <a:rPr lang="en-US" sz="5400" b="1">
                <a:solidFill>
                  <a:schemeClr val="accent1">
                    <a:lumMod val="50000"/>
                  </a:schemeClr>
                </a:solidFill>
                <a:latin typeface="Arial"/>
                <a:cs typeface="Arial"/>
              </a:rPr>
              <a:t>Voice-activated devices</a:t>
            </a:r>
          </a:p>
        </p:txBody>
      </p:sp>
      <p:sp>
        <p:nvSpPr>
          <p:cNvPr id="3" name="Content Placeholder 2">
            <a:extLst>
              <a:ext uri="{FF2B5EF4-FFF2-40B4-BE49-F238E27FC236}">
                <a16:creationId xmlns:a16="http://schemas.microsoft.com/office/drawing/2014/main" id="{DF7D48FD-0AC3-4F42-8BE4-3E5967D98F9F}"/>
              </a:ext>
            </a:extLst>
          </p:cNvPr>
          <p:cNvSpPr>
            <a:spLocks noGrp="1"/>
          </p:cNvSpPr>
          <p:nvPr>
            <p:ph idx="1"/>
          </p:nvPr>
        </p:nvSpPr>
        <p:spPr>
          <a:xfrm>
            <a:off x="862914" y="1934203"/>
            <a:ext cx="6299200" cy="4558671"/>
          </a:xfrm>
        </p:spPr>
        <p:txBody>
          <a:bodyPr vert="horz" lIns="91440" tIns="45720" rIns="91440" bIns="45720" rtlCol="0" anchor="t">
            <a:normAutofit fontScale="92500" lnSpcReduction="20000"/>
          </a:bodyPr>
          <a:lstStyle/>
          <a:p>
            <a:r>
              <a:rPr lang="en-US">
                <a:latin typeface="Verdana" panose="020B0604030504040204" pitchFamily="34" charset="0"/>
                <a:ea typeface="Verdana" panose="020B0604030504040204" pitchFamily="34" charset="0"/>
                <a:cs typeface="Arial"/>
              </a:rPr>
              <a:t>Voice-activated devices (Amazon Echo, Google Home, Apple </a:t>
            </a:r>
            <a:r>
              <a:rPr lang="en-US" err="1">
                <a:latin typeface="Verdana" panose="020B0604030504040204" pitchFamily="34" charset="0"/>
                <a:ea typeface="Verdana" panose="020B0604030504040204" pitchFamily="34" charset="0"/>
                <a:cs typeface="Arial"/>
              </a:rPr>
              <a:t>HomePod</a:t>
            </a:r>
            <a:r>
              <a:rPr lang="en-US">
                <a:latin typeface="Verdana" panose="020B0604030504040204" pitchFamily="34" charset="0"/>
                <a:ea typeface="Verdana" panose="020B0604030504040204" pitchFamily="34" charset="0"/>
                <a:cs typeface="Arial"/>
              </a:rPr>
              <a:t>, </a:t>
            </a:r>
            <a:r>
              <a:rPr lang="en-US" err="1">
                <a:latin typeface="Verdana" panose="020B0604030504040204" pitchFamily="34" charset="0"/>
                <a:ea typeface="Verdana" panose="020B0604030504040204" pitchFamily="34" charset="0"/>
                <a:cs typeface="Arial"/>
              </a:rPr>
              <a:t>etc</a:t>
            </a:r>
            <a:r>
              <a:rPr lang="en-US">
                <a:latin typeface="Verdana" panose="020B0604030504040204" pitchFamily="34" charset="0"/>
                <a:ea typeface="Verdana" panose="020B0604030504040204" pitchFamily="34" charset="0"/>
                <a:cs typeface="Arial"/>
              </a:rPr>
              <a:t>) have huge potential for people with print disabilities</a:t>
            </a:r>
          </a:p>
          <a:p>
            <a:r>
              <a:rPr lang="en-US">
                <a:latin typeface="Verdana" panose="020B0604030504040204" pitchFamily="34" charset="0"/>
                <a:ea typeface="Verdana" panose="020B0604030504040204" pitchFamily="34" charset="0"/>
                <a:cs typeface="Arial"/>
              </a:rPr>
              <a:t>These devices can be accessible reading technology on their own or in combination with other devices</a:t>
            </a:r>
          </a:p>
          <a:p>
            <a:r>
              <a:rPr lang="en-US">
                <a:latin typeface="Verdana" panose="020B0604030504040204" pitchFamily="34" charset="0"/>
                <a:ea typeface="Verdana" panose="020B0604030504040204" pitchFamily="34" charset="0"/>
                <a:cs typeface="Arial"/>
                <a:hlinkClick r:id="rId3"/>
              </a:rPr>
              <a:t>DAISY Consortium webinar on smart speakers</a:t>
            </a:r>
            <a:endParaRPr lang="en-US">
              <a:latin typeface="Verdana" panose="020B0604030504040204" pitchFamily="34" charset="0"/>
              <a:ea typeface="Verdana" panose="020B0604030504040204" pitchFamily="34" charset="0"/>
              <a:cs typeface="Arial"/>
            </a:endParaRPr>
          </a:p>
          <a:p>
            <a:r>
              <a:rPr lang="en-US">
                <a:latin typeface="Verdana" panose="020B0604030504040204" pitchFamily="34" charset="0"/>
                <a:ea typeface="Verdana" panose="020B0604030504040204" pitchFamily="34" charset="0"/>
                <a:cs typeface="Arial"/>
              </a:rPr>
              <a:t>CELA is currently working on offering the ability to listen to audio books on the Alexa Smart Speaker for all patrons.</a:t>
            </a:r>
          </a:p>
        </p:txBody>
      </p:sp>
      <p:cxnSp>
        <p:nvCxnSpPr>
          <p:cNvPr id="5" name="Straight Arrow Connector 4">
            <a:extLst>
              <a:ext uri="{FF2B5EF4-FFF2-40B4-BE49-F238E27FC236}">
                <a16:creationId xmlns:a16="http://schemas.microsoft.com/office/drawing/2014/main" id="{5269A164-20C5-4EE4-A63A-AF75EA6FCDA4}"/>
              </a:ext>
            </a:extLst>
          </p:cNvPr>
          <p:cNvCxnSpPr/>
          <p:nvPr/>
        </p:nvCxnSpPr>
        <p:spPr>
          <a:xfrm flipV="1">
            <a:off x="839337" y="1778020"/>
            <a:ext cx="10342728" cy="29569"/>
          </a:xfrm>
          <a:prstGeom prst="straightConnector1">
            <a:avLst/>
          </a:prstGeom>
          <a:ln>
            <a:solidFill>
              <a:srgbClr val="C00000"/>
            </a:solidFill>
          </a:ln>
        </p:spPr>
        <p:style>
          <a:lnRef idx="3">
            <a:schemeClr val="accent2"/>
          </a:lnRef>
          <a:fillRef idx="0">
            <a:schemeClr val="accent2"/>
          </a:fillRef>
          <a:effectRef idx="2">
            <a:schemeClr val="accent2"/>
          </a:effectRef>
          <a:fontRef idx="minor">
            <a:schemeClr val="tx1"/>
          </a:fontRef>
        </p:style>
      </p:cxnSp>
      <p:pic>
        <p:nvPicPr>
          <p:cNvPr id="1026" name="Picture 2" descr="Photo of three smart speaker devices on a table.">
            <a:extLst>
              <a:ext uri="{FF2B5EF4-FFF2-40B4-BE49-F238E27FC236}">
                <a16:creationId xmlns:a16="http://schemas.microsoft.com/office/drawing/2014/main" id="{DC641F26-B430-460C-9924-799D79836E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6000" y="2110351"/>
            <a:ext cx="4323760" cy="263729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90F9B50-81C9-4C36-A92F-9F48298A8EA4}"/>
              </a:ext>
            </a:extLst>
          </p:cNvPr>
          <p:cNvSpPr>
            <a:spLocks noGrp="1"/>
          </p:cNvSpPr>
          <p:nvPr>
            <p:ph type="sldNum" sz="quarter" idx="12"/>
          </p:nvPr>
        </p:nvSpPr>
        <p:spPr/>
        <p:txBody>
          <a:bodyPr/>
          <a:lstStyle/>
          <a:p>
            <a:fld id="{330EA680-D336-4FF7-8B7A-9848BB0A1C32}" type="slidenum">
              <a:rPr lang="en-US" smtClean="0"/>
              <a:t>13</a:t>
            </a:fld>
            <a:endParaRPr lang="en-US"/>
          </a:p>
        </p:txBody>
      </p:sp>
    </p:spTree>
    <p:extLst>
      <p:ext uri="{BB962C8B-B14F-4D97-AF65-F5344CB8AC3E}">
        <p14:creationId xmlns:p14="http://schemas.microsoft.com/office/powerpoint/2010/main" val="3042849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3F39-5FAA-413F-B0B3-82487672E028}"/>
              </a:ext>
            </a:extLst>
          </p:cNvPr>
          <p:cNvSpPr>
            <a:spLocks noGrp="1"/>
          </p:cNvSpPr>
          <p:nvPr>
            <p:ph type="title"/>
          </p:nvPr>
        </p:nvSpPr>
        <p:spPr>
          <a:xfrm>
            <a:off x="838200" y="389839"/>
            <a:ext cx="10515600" cy="1325563"/>
          </a:xfrm>
        </p:spPr>
        <p:txBody>
          <a:bodyPr>
            <a:noAutofit/>
          </a:bodyPr>
          <a:lstStyle/>
          <a:p>
            <a:r>
              <a:rPr lang="en-US" sz="4800" b="1">
                <a:solidFill>
                  <a:schemeClr val="accent1">
                    <a:lumMod val="50000"/>
                  </a:schemeClr>
                </a:solidFill>
                <a:latin typeface="Arial"/>
                <a:cs typeface="Arial"/>
              </a:rPr>
              <a:t>Accessible reading technologies:</a:t>
            </a:r>
            <a:br>
              <a:rPr lang="en-US" sz="4800" b="1">
                <a:solidFill>
                  <a:schemeClr val="accent1">
                    <a:lumMod val="50000"/>
                  </a:schemeClr>
                </a:solidFill>
                <a:latin typeface="Arial"/>
                <a:cs typeface="Arial"/>
              </a:rPr>
            </a:br>
            <a:r>
              <a:rPr lang="en-US" sz="4800" b="1">
                <a:solidFill>
                  <a:schemeClr val="accent1">
                    <a:lumMod val="50000"/>
                  </a:schemeClr>
                </a:solidFill>
                <a:latin typeface="Arial"/>
                <a:cs typeface="Arial"/>
              </a:rPr>
              <a:t>accessible reading apps</a:t>
            </a:r>
          </a:p>
        </p:txBody>
      </p:sp>
      <p:sp>
        <p:nvSpPr>
          <p:cNvPr id="3" name="Content Placeholder 2">
            <a:extLst>
              <a:ext uri="{FF2B5EF4-FFF2-40B4-BE49-F238E27FC236}">
                <a16:creationId xmlns:a16="http://schemas.microsoft.com/office/drawing/2014/main" id="{DF7D48FD-0AC3-4F42-8BE4-3E5967D98F9F}"/>
              </a:ext>
            </a:extLst>
          </p:cNvPr>
          <p:cNvSpPr>
            <a:spLocks noGrp="1"/>
          </p:cNvSpPr>
          <p:nvPr>
            <p:ph idx="1"/>
          </p:nvPr>
        </p:nvSpPr>
        <p:spPr>
          <a:xfrm>
            <a:off x="838201" y="2052608"/>
            <a:ext cx="6731000" cy="4255759"/>
          </a:xfrm>
        </p:spPr>
        <p:txBody>
          <a:bodyPr vert="horz" lIns="91440" tIns="45720" rIns="91440" bIns="45720" rtlCol="0" anchor="t">
            <a:normAutofit/>
          </a:bodyPr>
          <a:lstStyle/>
          <a:p>
            <a:r>
              <a:rPr lang="en-US">
                <a:latin typeface="Verdana" panose="020B0604030504040204" pitchFamily="34" charset="0"/>
                <a:ea typeface="Verdana" panose="020B0604030504040204" pitchFamily="34" charset="0"/>
                <a:cs typeface="Arial"/>
              </a:rPr>
              <a:t>Smart phones &amp; tablets have changed accessible reading options dramatically</a:t>
            </a:r>
            <a:endParaRPr lang="en-US">
              <a:latin typeface="Verdana" panose="020B0604030504040204" pitchFamily="34" charset="0"/>
              <a:ea typeface="Verdana" panose="020B0604030504040204" pitchFamily="34" charset="0"/>
            </a:endParaRPr>
          </a:p>
          <a:p>
            <a:r>
              <a:rPr lang="en-US">
                <a:latin typeface="Verdana" panose="020B0604030504040204" pitchFamily="34" charset="0"/>
                <a:ea typeface="Verdana" panose="020B0604030504040204" pitchFamily="34" charset="0"/>
                <a:cs typeface="Arial"/>
              </a:rPr>
              <a:t>Consider both mainstream reading apps &amp; apps designed for accessibility</a:t>
            </a:r>
          </a:p>
          <a:p>
            <a:r>
              <a:rPr lang="en-US">
                <a:latin typeface="Verdana" panose="020B0604030504040204" pitchFamily="34" charset="0"/>
                <a:ea typeface="Verdana" panose="020B0604030504040204" pitchFamily="34" charset="0"/>
                <a:cs typeface="Arial"/>
                <a:hlinkClick r:id="rId3"/>
              </a:rPr>
              <a:t>NNELS’s evaluations of popular library reading apps</a:t>
            </a:r>
            <a:endParaRPr lang="en-US">
              <a:latin typeface="Verdana" panose="020B0604030504040204" pitchFamily="34" charset="0"/>
              <a:ea typeface="Verdana" panose="020B0604030504040204" pitchFamily="34" charset="0"/>
              <a:cs typeface="Arial"/>
            </a:endParaRPr>
          </a:p>
          <a:p>
            <a:pPr marL="0" indent="0">
              <a:buNone/>
            </a:pPr>
            <a:endParaRPr lang="en-US">
              <a:latin typeface="Verdana" panose="020B0604030504040204" pitchFamily="34" charset="0"/>
              <a:ea typeface="Verdana" panose="020B0604030504040204" pitchFamily="34" charset="0"/>
              <a:cs typeface="Arial"/>
            </a:endParaRPr>
          </a:p>
        </p:txBody>
      </p:sp>
      <p:cxnSp>
        <p:nvCxnSpPr>
          <p:cNvPr id="5" name="Straight Arrow Connector 4">
            <a:extLst>
              <a:ext uri="{FF2B5EF4-FFF2-40B4-BE49-F238E27FC236}">
                <a16:creationId xmlns:a16="http://schemas.microsoft.com/office/drawing/2014/main" id="{5269A164-20C5-4EE4-A63A-AF75EA6FCDA4}"/>
              </a:ext>
            </a:extLst>
          </p:cNvPr>
          <p:cNvCxnSpPr/>
          <p:nvPr/>
        </p:nvCxnSpPr>
        <p:spPr>
          <a:xfrm flipV="1">
            <a:off x="839337" y="1778020"/>
            <a:ext cx="10342728" cy="29569"/>
          </a:xfrm>
          <a:prstGeom prst="straightConnector1">
            <a:avLst/>
          </a:prstGeom>
          <a:ln>
            <a:solidFill>
              <a:srgbClr val="C00000"/>
            </a:solidFill>
          </a:ln>
        </p:spPr>
        <p:style>
          <a:lnRef idx="3">
            <a:schemeClr val="accent2"/>
          </a:lnRef>
          <a:fillRef idx="0">
            <a:schemeClr val="accent2"/>
          </a:fillRef>
          <a:effectRef idx="2">
            <a:schemeClr val="accent2"/>
          </a:effectRef>
          <a:fontRef idx="minor">
            <a:schemeClr val="tx1"/>
          </a:fontRef>
        </p:style>
      </p:cxnSp>
      <p:sp>
        <p:nvSpPr>
          <p:cNvPr id="4" name="Slide Number Placeholder 3">
            <a:extLst>
              <a:ext uri="{FF2B5EF4-FFF2-40B4-BE49-F238E27FC236}">
                <a16:creationId xmlns:a16="http://schemas.microsoft.com/office/drawing/2014/main" id="{8CC0ACB2-CB4F-4CB6-A231-7F2ABFC4183C}"/>
              </a:ext>
            </a:extLst>
          </p:cNvPr>
          <p:cNvSpPr>
            <a:spLocks noGrp="1"/>
          </p:cNvSpPr>
          <p:nvPr>
            <p:ph type="sldNum" sz="quarter" idx="12"/>
          </p:nvPr>
        </p:nvSpPr>
        <p:spPr/>
        <p:txBody>
          <a:bodyPr/>
          <a:lstStyle/>
          <a:p>
            <a:fld id="{330EA680-D336-4FF7-8B7A-9848BB0A1C32}" type="slidenum">
              <a:rPr lang="en-US" smtClean="0"/>
              <a:t>14</a:t>
            </a:fld>
            <a:endParaRPr lang="en-US"/>
          </a:p>
        </p:txBody>
      </p:sp>
      <p:pic>
        <p:nvPicPr>
          <p:cNvPr id="7" name="Picture 6" descr="Accessibility features menu on an iPhone.">
            <a:extLst>
              <a:ext uri="{FF2B5EF4-FFF2-40B4-BE49-F238E27FC236}">
                <a16:creationId xmlns:a16="http://schemas.microsoft.com/office/drawing/2014/main" id="{5C8E93DC-8D19-42D9-9197-50F94B83CE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5842" y="1925795"/>
            <a:ext cx="2696223" cy="4706976"/>
          </a:xfrm>
          <a:prstGeom prst="rect">
            <a:avLst/>
          </a:prstGeom>
          <a:ln>
            <a:solidFill>
              <a:schemeClr val="tx1"/>
            </a:solidFill>
          </a:ln>
        </p:spPr>
      </p:pic>
    </p:spTree>
    <p:extLst>
      <p:ext uri="{BB962C8B-B14F-4D97-AF65-F5344CB8AC3E}">
        <p14:creationId xmlns:p14="http://schemas.microsoft.com/office/powerpoint/2010/main" val="1806499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3F39-5FAA-413F-B0B3-82487672E028}"/>
              </a:ext>
            </a:extLst>
          </p:cNvPr>
          <p:cNvSpPr>
            <a:spLocks noGrp="1"/>
          </p:cNvSpPr>
          <p:nvPr>
            <p:ph type="title"/>
          </p:nvPr>
        </p:nvSpPr>
        <p:spPr>
          <a:xfrm>
            <a:off x="838200" y="365125"/>
            <a:ext cx="10534891" cy="823994"/>
          </a:xfrm>
        </p:spPr>
        <p:txBody>
          <a:bodyPr>
            <a:normAutofit fontScale="90000"/>
          </a:bodyPr>
          <a:lstStyle/>
          <a:p>
            <a:r>
              <a:rPr lang="en-US" sz="5400" b="1">
                <a:solidFill>
                  <a:schemeClr val="accent1">
                    <a:lumMod val="50000"/>
                  </a:schemeClr>
                </a:solidFill>
                <a:latin typeface="Arial"/>
                <a:cs typeface="Arial"/>
              </a:rPr>
              <a:t> </a:t>
            </a:r>
            <a:r>
              <a:rPr lang="en-US" sz="4000" b="1">
                <a:solidFill>
                  <a:schemeClr val="accent1">
                    <a:lumMod val="50000"/>
                  </a:schemeClr>
                </a:solidFill>
                <a:latin typeface="Arial"/>
                <a:cs typeface="Arial"/>
              </a:rPr>
              <a:t>Dolphin EasyReader and Voice Dream Reader</a:t>
            </a:r>
          </a:p>
        </p:txBody>
      </p:sp>
      <p:cxnSp>
        <p:nvCxnSpPr>
          <p:cNvPr id="5" name="Straight Arrow Connector 4">
            <a:extLst>
              <a:ext uri="{FF2B5EF4-FFF2-40B4-BE49-F238E27FC236}">
                <a16:creationId xmlns:a16="http://schemas.microsoft.com/office/drawing/2014/main" id="{D8F0EB93-6A47-4770-B2AE-D158089E302E}"/>
              </a:ext>
            </a:extLst>
          </p:cNvPr>
          <p:cNvCxnSpPr/>
          <p:nvPr/>
        </p:nvCxnSpPr>
        <p:spPr>
          <a:xfrm flipV="1">
            <a:off x="742881" y="1266004"/>
            <a:ext cx="10342728" cy="29569"/>
          </a:xfrm>
          <a:prstGeom prst="straightConnector1">
            <a:avLst/>
          </a:prstGeom>
          <a:ln>
            <a:solidFill>
              <a:srgbClr val="C00000"/>
            </a:solidFill>
          </a:ln>
        </p:spPr>
        <p:style>
          <a:lnRef idx="3">
            <a:schemeClr val="accent2"/>
          </a:lnRef>
          <a:fillRef idx="0">
            <a:schemeClr val="accent2"/>
          </a:fillRef>
          <a:effectRef idx="2">
            <a:schemeClr val="accent2"/>
          </a:effectRef>
          <a:fontRef idx="minor">
            <a:schemeClr val="tx1"/>
          </a:fontRef>
        </p:style>
      </p:cxnSp>
      <p:graphicFrame>
        <p:nvGraphicFramePr>
          <p:cNvPr id="8" name="Table 7">
            <a:extLst>
              <a:ext uri="{FF2B5EF4-FFF2-40B4-BE49-F238E27FC236}">
                <a16:creationId xmlns:a16="http://schemas.microsoft.com/office/drawing/2014/main" id="{FE370284-7F30-4440-A3BF-B7FD5426C702}"/>
              </a:ext>
            </a:extLst>
          </p:cNvPr>
          <p:cNvGraphicFramePr>
            <a:graphicFrameLocks noGrp="1"/>
          </p:cNvGraphicFramePr>
          <p:nvPr>
            <p:extLst>
              <p:ext uri="{D42A27DB-BD31-4B8C-83A1-F6EECF244321}">
                <p14:modId xmlns:p14="http://schemas.microsoft.com/office/powerpoint/2010/main" val="3705267603"/>
              </p:ext>
            </p:extLst>
          </p:nvPr>
        </p:nvGraphicFramePr>
        <p:xfrm>
          <a:off x="742881" y="1704214"/>
          <a:ext cx="10342728" cy="4056532"/>
        </p:xfrm>
        <a:graphic>
          <a:graphicData uri="http://schemas.openxmlformats.org/drawingml/2006/table">
            <a:tbl>
              <a:tblPr firstRow="1" bandRow="1">
                <a:tableStyleId>{5C22544A-7EE6-4342-B048-85BDC9FD1C3A}</a:tableStyleId>
              </a:tblPr>
              <a:tblGrid>
                <a:gridCol w="5171364">
                  <a:extLst>
                    <a:ext uri="{9D8B030D-6E8A-4147-A177-3AD203B41FA5}">
                      <a16:colId xmlns:a16="http://schemas.microsoft.com/office/drawing/2014/main" val="3301521044"/>
                    </a:ext>
                  </a:extLst>
                </a:gridCol>
                <a:gridCol w="5171364">
                  <a:extLst>
                    <a:ext uri="{9D8B030D-6E8A-4147-A177-3AD203B41FA5}">
                      <a16:colId xmlns:a16="http://schemas.microsoft.com/office/drawing/2014/main" val="2880210433"/>
                    </a:ext>
                  </a:extLst>
                </a:gridCol>
              </a:tblGrid>
              <a:tr h="602653">
                <a:tc>
                  <a:txBody>
                    <a:bodyPr/>
                    <a:lstStyle/>
                    <a:p>
                      <a:pPr algn="ctr"/>
                      <a:r>
                        <a:rPr lang="en-US" sz="2400">
                          <a:solidFill>
                            <a:schemeClr val="tx1"/>
                          </a:solidFill>
                          <a:latin typeface="Verdana" panose="020B0604030504040204" pitchFamily="34" charset="0"/>
                          <a:ea typeface="Verdana" panose="020B0604030504040204" pitchFamily="34" charset="0"/>
                          <a:cs typeface="Arial"/>
                        </a:rPr>
                        <a:t>Dolphin EasyReader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a:solidFill>
                            <a:schemeClr val="tx1"/>
                          </a:solidFill>
                          <a:latin typeface="Verdana" panose="020B0604030504040204" pitchFamily="34" charset="0"/>
                          <a:ea typeface="Verdana" panose="020B0604030504040204" pitchFamily="34" charset="0"/>
                          <a:cs typeface="Arial"/>
                        </a:rPr>
                        <a:t>Voice Dream Reader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74717313"/>
                  </a:ext>
                </a:extLst>
              </a:tr>
              <a:tr h="602653">
                <a:tc>
                  <a:txBody>
                    <a:bodyPr/>
                    <a:lstStyle/>
                    <a:p>
                      <a:r>
                        <a:rPr lang="en-US" sz="2400">
                          <a:solidFill>
                            <a:schemeClr val="tx1"/>
                          </a:solidFill>
                          <a:latin typeface="Verdana" panose="020B0604030504040204" pitchFamily="34" charset="0"/>
                          <a:ea typeface="Verdana" panose="020B0604030504040204" pitchFamily="34" charset="0"/>
                          <a:cs typeface="Arial"/>
                        </a:rPr>
                        <a:t>iOS and Android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a:solidFill>
                            <a:schemeClr val="tx1"/>
                          </a:solidFill>
                          <a:latin typeface="Verdana" panose="020B0604030504040204" pitchFamily="34" charset="0"/>
                          <a:ea typeface="Verdana" panose="020B0604030504040204" pitchFamily="34" charset="0"/>
                          <a:cs typeface="Arial"/>
                        </a:rPr>
                        <a:t>iOS and Android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3942480"/>
                  </a:ext>
                </a:extLst>
              </a:tr>
              <a:tr h="602653">
                <a:tc>
                  <a:txBody>
                    <a:bodyPr/>
                    <a:lstStyle/>
                    <a:p>
                      <a:r>
                        <a:rPr lang="en-US" sz="2400">
                          <a:solidFill>
                            <a:schemeClr val="tx1"/>
                          </a:solidFill>
                          <a:latin typeface="Verdana" panose="020B0604030504040204" pitchFamily="34" charset="0"/>
                          <a:ea typeface="Verdana" panose="020B0604030504040204" pitchFamily="34" charset="0"/>
                          <a:cs typeface="Arial"/>
                        </a:rPr>
                        <a:t>Free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a:solidFill>
                            <a:schemeClr val="tx1"/>
                          </a:solidFill>
                          <a:latin typeface="Verdana" panose="020B0604030504040204" pitchFamily="34" charset="0"/>
                          <a:ea typeface="Verdana" panose="020B0604030504040204" pitchFamily="34" charset="0"/>
                          <a:cs typeface="Arial"/>
                        </a:rPr>
                        <a:t>$21 for iOS; $14 for Android</a:t>
                      </a:r>
                      <a:endParaRPr lang="en-US" sz="240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2559994"/>
                  </a:ext>
                </a:extLst>
              </a:tr>
              <a:tr h="759913">
                <a:tc>
                  <a:txBody>
                    <a:bodyPr/>
                    <a:lstStyle/>
                    <a:p>
                      <a:r>
                        <a:rPr lang="en-US" sz="2400">
                          <a:solidFill>
                            <a:schemeClr val="tx1"/>
                          </a:solidFill>
                          <a:latin typeface="Verdana" panose="020B0604030504040204" pitchFamily="34" charset="0"/>
                          <a:ea typeface="Verdana" panose="020B0604030504040204" pitchFamily="34" charset="0"/>
                          <a:cs typeface="Arial"/>
                        </a:rPr>
                        <a:t>Additional voices available for purchase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a:solidFill>
                            <a:schemeClr val="tx1"/>
                          </a:solidFill>
                          <a:latin typeface="Verdana" panose="020B0604030504040204" pitchFamily="34" charset="0"/>
                          <a:ea typeface="Verdana" panose="020B0604030504040204" pitchFamily="34" charset="0"/>
                          <a:cs typeface="Arial"/>
                        </a:rPr>
                        <a:t>Additional voices available for purchase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2781070"/>
                  </a:ext>
                </a:extLst>
              </a:tr>
              <a:tr h="759913">
                <a:tc>
                  <a:txBody>
                    <a:bodyPr/>
                    <a:lstStyle/>
                    <a:p>
                      <a:r>
                        <a:rPr lang="en-US" sz="2400">
                          <a:solidFill>
                            <a:schemeClr val="tx1"/>
                          </a:solidFill>
                          <a:latin typeface="Verdana" panose="020B0604030504040204" pitchFamily="34" charset="0"/>
                          <a:ea typeface="Verdana" panose="020B0604030504040204" pitchFamily="34" charset="0"/>
                          <a:cs typeface="Arial"/>
                        </a:rPr>
                        <a:t>DAISY audio, DAISY text, </a:t>
                      </a:r>
                      <a:r>
                        <a:rPr lang="en-US" sz="2400" err="1">
                          <a:solidFill>
                            <a:schemeClr val="tx1"/>
                          </a:solidFill>
                          <a:latin typeface="Verdana" panose="020B0604030504040204" pitchFamily="34" charset="0"/>
                          <a:ea typeface="Verdana" panose="020B0604030504040204" pitchFamily="34" charset="0"/>
                          <a:cs typeface="Arial"/>
                        </a:rPr>
                        <a:t>ePUB</a:t>
                      </a:r>
                      <a:r>
                        <a:rPr lang="en-US" sz="2400">
                          <a:solidFill>
                            <a:schemeClr val="tx1"/>
                          </a:solidFill>
                          <a:latin typeface="Verdana" panose="020B0604030504040204" pitchFamily="34" charset="0"/>
                          <a:ea typeface="Verdana" panose="020B0604030504040204" pitchFamily="34" charset="0"/>
                          <a:cs typeface="Arial"/>
                        </a:rPr>
                        <a:t>*</a:t>
                      </a:r>
                      <a:endParaRPr lang="en-US" sz="240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a:solidFill>
                            <a:schemeClr val="tx1"/>
                          </a:solidFill>
                          <a:latin typeface="Verdana" panose="020B0604030504040204" pitchFamily="34" charset="0"/>
                          <a:ea typeface="Verdana" panose="020B0604030504040204" pitchFamily="34" charset="0"/>
                          <a:cs typeface="Arial"/>
                        </a:rPr>
                        <a:t>Many file formats, including DAISY audio, text, </a:t>
                      </a:r>
                      <a:r>
                        <a:rPr lang="en-US" sz="2400" err="1">
                          <a:solidFill>
                            <a:schemeClr val="tx1"/>
                          </a:solidFill>
                          <a:latin typeface="Verdana" panose="020B0604030504040204" pitchFamily="34" charset="0"/>
                          <a:ea typeface="Verdana" panose="020B0604030504040204" pitchFamily="34" charset="0"/>
                          <a:cs typeface="Arial"/>
                        </a:rPr>
                        <a:t>ePUB</a:t>
                      </a:r>
                      <a:r>
                        <a:rPr lang="en-US" sz="2400">
                          <a:solidFill>
                            <a:schemeClr val="tx1"/>
                          </a:solidFill>
                          <a:latin typeface="Verdana" panose="020B0604030504040204" pitchFamily="34" charset="0"/>
                          <a:ea typeface="Verdana" panose="020B0604030504040204" pitchFamily="34" charset="0"/>
                          <a:cs typeface="Arial"/>
                        </a:rPr>
                        <a:t>*</a:t>
                      </a:r>
                      <a:endParaRPr lang="en-US" sz="240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6501678"/>
                  </a:ext>
                </a:extLst>
              </a:tr>
              <a:tr h="602653">
                <a:tc>
                  <a:txBody>
                    <a:bodyPr/>
                    <a:lstStyle/>
                    <a:p>
                      <a:r>
                        <a:rPr lang="en-US" sz="2400">
                          <a:solidFill>
                            <a:schemeClr val="tx1"/>
                          </a:solidFill>
                          <a:latin typeface="Verdana" panose="020B0604030504040204" pitchFamily="34" charset="0"/>
                          <a:ea typeface="Verdana" panose="020B0604030504040204" pitchFamily="34" charset="0"/>
                          <a:cs typeface="Arial"/>
                        </a:rPr>
                        <a:t>CELA Direct to Player</a:t>
                      </a:r>
                      <a:endParaRPr lang="en-US" sz="240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a:solidFill>
                            <a:schemeClr val="tx1"/>
                          </a:solidFill>
                          <a:latin typeface="Verdana" panose="020B0604030504040204" pitchFamily="34" charset="0"/>
                          <a:ea typeface="Verdana" panose="020B0604030504040204" pitchFamily="34" charset="0"/>
                          <a:cs typeface="Arial"/>
                        </a:rPr>
                        <a:t>No CELA Direct to Player</a:t>
                      </a:r>
                      <a:endParaRPr lang="en-US" sz="2400">
                        <a:solidFill>
                          <a:schemeClr val="tx1"/>
                        </a:solidFill>
                        <a:latin typeface="Verdana" panose="020B0604030504040204" pitchFamily="34" charset="0"/>
                        <a:ea typeface="Verdana" panose="020B060403050404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2192449"/>
                  </a:ext>
                </a:extLst>
              </a:tr>
            </a:tbl>
          </a:graphicData>
        </a:graphic>
      </p:graphicFrame>
      <p:sp>
        <p:nvSpPr>
          <p:cNvPr id="9" name="Rectangle 8">
            <a:extLst>
              <a:ext uri="{FF2B5EF4-FFF2-40B4-BE49-F238E27FC236}">
                <a16:creationId xmlns:a16="http://schemas.microsoft.com/office/drawing/2014/main" id="{65DBB2D7-ED13-4B19-B0E0-B92BFD4F3EAC}"/>
              </a:ext>
            </a:extLst>
          </p:cNvPr>
          <p:cNvSpPr/>
          <p:nvPr/>
        </p:nvSpPr>
        <p:spPr>
          <a:xfrm>
            <a:off x="5974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10" name="TextBox 9">
            <a:extLst>
              <a:ext uri="{FF2B5EF4-FFF2-40B4-BE49-F238E27FC236}">
                <a16:creationId xmlns:a16="http://schemas.microsoft.com/office/drawing/2014/main" id="{274EC76F-1AD5-4CF8-AE8D-CACA553F8BE6}"/>
              </a:ext>
            </a:extLst>
          </p:cNvPr>
          <p:cNvSpPr txBox="1"/>
          <p:nvPr/>
        </p:nvSpPr>
        <p:spPr>
          <a:xfrm>
            <a:off x="742880" y="5920033"/>
            <a:ext cx="5026323"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*DRM-free </a:t>
            </a:r>
            <a:r>
              <a:rPr lang="en-US" sz="2400" err="1">
                <a:latin typeface="Arial" panose="020B0604020202020204" pitchFamily="34" charset="0"/>
                <a:cs typeface="Arial" panose="020B0604020202020204" pitchFamily="34" charset="0"/>
              </a:rPr>
              <a:t>ePUB</a:t>
            </a:r>
            <a:r>
              <a:rPr lang="en-US" sz="2400">
                <a:latin typeface="Arial" panose="020B0604020202020204" pitchFamily="34" charset="0"/>
                <a:cs typeface="Arial" panose="020B0604020202020204" pitchFamily="34" charset="0"/>
              </a:rPr>
              <a:t> only</a:t>
            </a:r>
          </a:p>
        </p:txBody>
      </p:sp>
      <p:sp>
        <p:nvSpPr>
          <p:cNvPr id="3" name="Slide Number Placeholder 2">
            <a:extLst>
              <a:ext uri="{FF2B5EF4-FFF2-40B4-BE49-F238E27FC236}">
                <a16:creationId xmlns:a16="http://schemas.microsoft.com/office/drawing/2014/main" id="{4F954267-483B-47EF-BEA2-E69118FF4500}"/>
              </a:ext>
            </a:extLst>
          </p:cNvPr>
          <p:cNvSpPr>
            <a:spLocks noGrp="1"/>
          </p:cNvSpPr>
          <p:nvPr>
            <p:ph type="sldNum" sz="quarter" idx="12"/>
          </p:nvPr>
        </p:nvSpPr>
        <p:spPr/>
        <p:txBody>
          <a:bodyPr/>
          <a:lstStyle/>
          <a:p>
            <a:fld id="{330EA680-D336-4FF7-8B7A-9848BB0A1C32}" type="slidenum">
              <a:rPr lang="en-US" smtClean="0"/>
              <a:t>15</a:t>
            </a:fld>
            <a:endParaRPr lang="en-US"/>
          </a:p>
        </p:txBody>
      </p:sp>
    </p:spTree>
    <p:extLst>
      <p:ext uri="{BB962C8B-B14F-4D97-AF65-F5344CB8AC3E}">
        <p14:creationId xmlns:p14="http://schemas.microsoft.com/office/powerpoint/2010/main" val="4005538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3F39-5FAA-413F-B0B3-82487672E028}"/>
              </a:ext>
            </a:extLst>
          </p:cNvPr>
          <p:cNvSpPr>
            <a:spLocks noGrp="1"/>
          </p:cNvSpPr>
          <p:nvPr>
            <p:ph type="title"/>
          </p:nvPr>
        </p:nvSpPr>
        <p:spPr>
          <a:xfrm>
            <a:off x="838200" y="365125"/>
            <a:ext cx="10534891" cy="823994"/>
          </a:xfrm>
        </p:spPr>
        <p:txBody>
          <a:bodyPr>
            <a:normAutofit fontScale="90000"/>
          </a:bodyPr>
          <a:lstStyle/>
          <a:p>
            <a:r>
              <a:rPr lang="en-US" sz="5400" b="1">
                <a:solidFill>
                  <a:schemeClr val="accent1">
                    <a:lumMod val="50000"/>
                  </a:schemeClr>
                </a:solidFill>
                <a:latin typeface="Arial"/>
                <a:cs typeface="Arial"/>
              </a:rPr>
              <a:t> </a:t>
            </a:r>
            <a:r>
              <a:rPr lang="en-US" sz="4000" b="1">
                <a:solidFill>
                  <a:schemeClr val="accent1">
                    <a:lumMod val="50000"/>
                  </a:schemeClr>
                </a:solidFill>
                <a:latin typeface="Arial"/>
                <a:cs typeface="Arial"/>
              </a:rPr>
              <a:t>Demonstration of accessible reading apps</a:t>
            </a:r>
          </a:p>
        </p:txBody>
      </p:sp>
      <p:cxnSp>
        <p:nvCxnSpPr>
          <p:cNvPr id="5" name="Straight Arrow Connector 4">
            <a:extLst>
              <a:ext uri="{FF2B5EF4-FFF2-40B4-BE49-F238E27FC236}">
                <a16:creationId xmlns:a16="http://schemas.microsoft.com/office/drawing/2014/main" id="{D8F0EB93-6A47-4770-B2AE-D158089E302E}"/>
              </a:ext>
            </a:extLst>
          </p:cNvPr>
          <p:cNvCxnSpPr/>
          <p:nvPr/>
        </p:nvCxnSpPr>
        <p:spPr>
          <a:xfrm flipV="1">
            <a:off x="742881" y="1266004"/>
            <a:ext cx="10342728" cy="29569"/>
          </a:xfrm>
          <a:prstGeom prst="straightConnector1">
            <a:avLst/>
          </a:prstGeom>
          <a:ln>
            <a:solidFill>
              <a:srgbClr val="C00000"/>
            </a:solidFill>
          </a:ln>
        </p:spPr>
        <p:style>
          <a:lnRef idx="3">
            <a:schemeClr val="accent2"/>
          </a:lnRef>
          <a:fillRef idx="0">
            <a:schemeClr val="accent2"/>
          </a:fillRef>
          <a:effectRef idx="2">
            <a:schemeClr val="accent2"/>
          </a:effectRef>
          <a:fontRef idx="minor">
            <a:schemeClr val="tx1"/>
          </a:fontRef>
        </p:style>
      </p:cxnSp>
      <p:sp>
        <p:nvSpPr>
          <p:cNvPr id="9" name="Rectangle 8">
            <a:extLst>
              <a:ext uri="{FF2B5EF4-FFF2-40B4-BE49-F238E27FC236}">
                <a16:creationId xmlns:a16="http://schemas.microsoft.com/office/drawing/2014/main" id="{65DBB2D7-ED13-4B19-B0E0-B92BFD4F3EAC}"/>
              </a:ext>
            </a:extLst>
          </p:cNvPr>
          <p:cNvSpPr/>
          <p:nvPr/>
        </p:nvSpPr>
        <p:spPr>
          <a:xfrm>
            <a:off x="5974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3" name="Slide Number Placeholder 2">
            <a:extLst>
              <a:ext uri="{FF2B5EF4-FFF2-40B4-BE49-F238E27FC236}">
                <a16:creationId xmlns:a16="http://schemas.microsoft.com/office/drawing/2014/main" id="{4F954267-483B-47EF-BEA2-E69118FF4500}"/>
              </a:ext>
            </a:extLst>
          </p:cNvPr>
          <p:cNvSpPr>
            <a:spLocks noGrp="1"/>
          </p:cNvSpPr>
          <p:nvPr>
            <p:ph type="sldNum" sz="quarter" idx="12"/>
          </p:nvPr>
        </p:nvSpPr>
        <p:spPr/>
        <p:txBody>
          <a:bodyPr/>
          <a:lstStyle/>
          <a:p>
            <a:fld id="{330EA680-D336-4FF7-8B7A-9848BB0A1C32}" type="slidenum">
              <a:rPr lang="en-US" smtClean="0"/>
              <a:t>16</a:t>
            </a:fld>
            <a:endParaRPr lang="en-US"/>
          </a:p>
        </p:txBody>
      </p:sp>
      <p:sp>
        <p:nvSpPr>
          <p:cNvPr id="6" name="TextBox 5">
            <a:extLst>
              <a:ext uri="{FF2B5EF4-FFF2-40B4-BE49-F238E27FC236}">
                <a16:creationId xmlns:a16="http://schemas.microsoft.com/office/drawing/2014/main" id="{D6F5A893-8C0D-C99D-4493-B2A7D221DCD3}"/>
              </a:ext>
            </a:extLst>
          </p:cNvPr>
          <p:cNvSpPr txBox="1"/>
          <p:nvPr/>
        </p:nvSpPr>
        <p:spPr>
          <a:xfrm>
            <a:off x="838200" y="1612453"/>
            <a:ext cx="10247409" cy="1815882"/>
          </a:xfrm>
          <a:prstGeom prst="rect">
            <a:avLst/>
          </a:prstGeom>
          <a:noFill/>
        </p:spPr>
        <p:txBody>
          <a:bodyPr wrap="square">
            <a:spAutoFit/>
          </a:bodyPr>
          <a:lstStyle/>
          <a:p>
            <a:pPr marL="457200" indent="-457200">
              <a:buFont typeface="Arial" panose="020B0604020202020204" pitchFamily="34" charset="0"/>
              <a:buChar char="•"/>
            </a:pPr>
            <a:r>
              <a:rPr lang="en-US" sz="2800">
                <a:latin typeface="Verdana" panose="020B0604030504040204" pitchFamily="34" charset="0"/>
                <a:ea typeface="Verdana" panose="020B0604030504040204" pitchFamily="34" charset="0"/>
              </a:rPr>
              <a:t>Live demonstration of Dolphin </a:t>
            </a:r>
            <a:r>
              <a:rPr lang="en-US" sz="2800" err="1">
                <a:latin typeface="Verdana" panose="020B0604030504040204" pitchFamily="34" charset="0"/>
                <a:ea typeface="Verdana" panose="020B0604030504040204" pitchFamily="34" charset="0"/>
              </a:rPr>
              <a:t>EasyReader</a:t>
            </a:r>
            <a:r>
              <a:rPr lang="en-US" sz="2800">
                <a:latin typeface="Verdana" panose="020B0604030504040204" pitchFamily="34" charset="0"/>
                <a:ea typeface="Verdana" panose="020B0604030504040204" pitchFamily="34" charset="0"/>
              </a:rPr>
              <a:t> app on iPhone.</a:t>
            </a:r>
          </a:p>
          <a:p>
            <a:pPr marL="457200" indent="-457200">
              <a:buFont typeface="Arial" panose="020B0604020202020204" pitchFamily="34" charset="0"/>
              <a:buChar char="•"/>
            </a:pPr>
            <a:r>
              <a:rPr lang="en-US" sz="2800">
                <a:latin typeface="Verdana" panose="020B0604030504040204" pitchFamily="34" charset="0"/>
                <a:ea typeface="Verdana" panose="020B0604030504040204" pitchFamily="34" charset="0"/>
              </a:rPr>
              <a:t>Live demonstration of Voice Dream Reader app on iPhone.</a:t>
            </a:r>
          </a:p>
        </p:txBody>
      </p:sp>
    </p:spTree>
    <p:extLst>
      <p:ext uri="{BB962C8B-B14F-4D97-AF65-F5344CB8AC3E}">
        <p14:creationId xmlns:p14="http://schemas.microsoft.com/office/powerpoint/2010/main" val="2214367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9CEBB-645D-1324-5618-EA2C987AA98B}"/>
              </a:ext>
            </a:extLst>
          </p:cNvPr>
          <p:cNvSpPr>
            <a:spLocks noGrp="1"/>
          </p:cNvSpPr>
          <p:nvPr>
            <p:ph type="title"/>
          </p:nvPr>
        </p:nvSpPr>
        <p:spPr>
          <a:xfrm>
            <a:off x="838200" y="351057"/>
            <a:ext cx="10515600" cy="1325563"/>
          </a:xfrm>
        </p:spPr>
        <p:txBody>
          <a:bodyPr>
            <a:normAutofit/>
          </a:bodyPr>
          <a:lstStyle/>
          <a:p>
            <a:r>
              <a:rPr lang="en-US" sz="4400" b="1">
                <a:solidFill>
                  <a:schemeClr val="accent1">
                    <a:lumMod val="50000"/>
                  </a:schemeClr>
                </a:solidFill>
                <a:latin typeface="Arial"/>
                <a:cs typeface="Arial"/>
              </a:rPr>
              <a:t>Reading tech accessible to those with motor or physical challenges</a:t>
            </a:r>
            <a:r>
              <a:rPr lang="en-US"/>
              <a:t>	</a:t>
            </a:r>
          </a:p>
        </p:txBody>
      </p:sp>
      <p:sp>
        <p:nvSpPr>
          <p:cNvPr id="3" name="Content Placeholder 2">
            <a:extLst>
              <a:ext uri="{FF2B5EF4-FFF2-40B4-BE49-F238E27FC236}">
                <a16:creationId xmlns:a16="http://schemas.microsoft.com/office/drawing/2014/main" id="{F30375F5-D8A3-378C-61E7-960529AF6337}"/>
              </a:ext>
            </a:extLst>
          </p:cNvPr>
          <p:cNvSpPr>
            <a:spLocks noGrp="1"/>
          </p:cNvSpPr>
          <p:nvPr>
            <p:ph idx="1"/>
          </p:nvPr>
        </p:nvSpPr>
        <p:spPr>
          <a:xfrm>
            <a:off x="838200" y="2119315"/>
            <a:ext cx="10515600" cy="4351338"/>
          </a:xfrm>
        </p:spPr>
        <p:txBody>
          <a:bodyPr>
            <a:noAutofit/>
          </a:bodyPr>
          <a:lstStyle/>
          <a:p>
            <a:r>
              <a:rPr lang="en-US" sz="2400" dirty="0">
                <a:latin typeface="Verdana" panose="020B0604030504040204" pitchFamily="34" charset="0"/>
                <a:ea typeface="Verdana" panose="020B0604030504040204" pitchFamily="34" charset="0"/>
              </a:rPr>
              <a:t>People living with motor or physical challenges have a variety of options for accessing book content, depending on their needs and preferences.</a:t>
            </a:r>
          </a:p>
          <a:p>
            <a:r>
              <a:rPr lang="en-US" sz="2400" dirty="0">
                <a:latin typeface="Verdana" panose="020B0604030504040204" pitchFamily="34" charset="0"/>
                <a:ea typeface="Verdana" panose="020B0604030504040204" pitchFamily="34" charset="0"/>
              </a:rPr>
              <a:t>Modified keyboards can be used to accommodate for alternate ways of device interaction rather than a traditional keyboard.</a:t>
            </a:r>
          </a:p>
          <a:p>
            <a:r>
              <a:rPr lang="en-US" sz="2400" dirty="0">
                <a:latin typeface="Verdana" panose="020B0604030504040204" pitchFamily="34" charset="0"/>
                <a:ea typeface="Verdana" panose="020B0604030504040204" pitchFamily="34" charset="0"/>
              </a:rPr>
              <a:t>Hand or head switches can be installed for easier device or app navigation as opposed to touch screen gestures or mouse clicks.</a:t>
            </a:r>
          </a:p>
          <a:p>
            <a:r>
              <a:rPr lang="en-US" sz="2400" dirty="0">
                <a:latin typeface="Verdana" panose="020B0604030504040204" pitchFamily="34" charset="0"/>
                <a:ea typeface="Verdana" panose="020B0604030504040204" pitchFamily="34" charset="0"/>
              </a:rPr>
              <a:t>Voice Dictation facilitates navigation through spoken commands.</a:t>
            </a:r>
          </a:p>
          <a:p>
            <a:r>
              <a:rPr lang="en-US" sz="2400" dirty="0">
                <a:latin typeface="Verdana" panose="020B0604030504040204" pitchFamily="34" charset="0"/>
                <a:ea typeface="Verdana" panose="020B0604030504040204" pitchFamily="34" charset="0"/>
              </a:rPr>
              <a:t>Eye-Gaze technologies facilitate navigation by tracking a person’s eye movement as they look towards their desired app, program or function.</a:t>
            </a:r>
          </a:p>
        </p:txBody>
      </p:sp>
      <p:sp>
        <p:nvSpPr>
          <p:cNvPr id="4" name="Slide Number Placeholder 3">
            <a:extLst>
              <a:ext uri="{FF2B5EF4-FFF2-40B4-BE49-F238E27FC236}">
                <a16:creationId xmlns:a16="http://schemas.microsoft.com/office/drawing/2014/main" id="{75CCADDD-9C27-4A0E-B0E9-BA1AE907F08D}"/>
              </a:ext>
            </a:extLst>
          </p:cNvPr>
          <p:cNvSpPr>
            <a:spLocks noGrp="1"/>
          </p:cNvSpPr>
          <p:nvPr>
            <p:ph type="sldNum" sz="quarter" idx="12"/>
          </p:nvPr>
        </p:nvSpPr>
        <p:spPr/>
        <p:txBody>
          <a:bodyPr/>
          <a:lstStyle/>
          <a:p>
            <a:fld id="{330EA680-D336-4FF7-8B7A-9848BB0A1C32}" type="slidenum">
              <a:rPr lang="en-US" smtClean="0"/>
              <a:t>17</a:t>
            </a:fld>
            <a:endParaRPr lang="en-US"/>
          </a:p>
        </p:txBody>
      </p:sp>
      <p:cxnSp>
        <p:nvCxnSpPr>
          <p:cNvPr id="5" name="Straight Arrow Connector 4">
            <a:extLst>
              <a:ext uri="{FF2B5EF4-FFF2-40B4-BE49-F238E27FC236}">
                <a16:creationId xmlns:a16="http://schemas.microsoft.com/office/drawing/2014/main" id="{39EA5776-C05D-8304-627D-E324DD1D38CE}"/>
              </a:ext>
            </a:extLst>
          </p:cNvPr>
          <p:cNvCxnSpPr/>
          <p:nvPr/>
        </p:nvCxnSpPr>
        <p:spPr>
          <a:xfrm flipV="1">
            <a:off x="838200" y="1647051"/>
            <a:ext cx="10342728" cy="29569"/>
          </a:xfrm>
          <a:prstGeom prst="straightConnector1">
            <a:avLst/>
          </a:prstGeom>
          <a:ln>
            <a:solidFill>
              <a:srgbClr val="C0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48970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3F39-5FAA-413F-B0B3-82487672E028}"/>
              </a:ext>
            </a:extLst>
          </p:cNvPr>
          <p:cNvSpPr>
            <a:spLocks noGrp="1"/>
          </p:cNvSpPr>
          <p:nvPr>
            <p:ph type="title"/>
          </p:nvPr>
        </p:nvSpPr>
        <p:spPr/>
        <p:txBody>
          <a:bodyPr>
            <a:normAutofit/>
          </a:bodyPr>
          <a:lstStyle/>
          <a:p>
            <a:r>
              <a:rPr lang="en-US" sz="5400" b="1">
                <a:solidFill>
                  <a:schemeClr val="accent1">
                    <a:lumMod val="50000"/>
                  </a:schemeClr>
                </a:solidFill>
                <a:latin typeface="Arial"/>
                <a:cs typeface="Arial"/>
              </a:rPr>
              <a:t>Further resources</a:t>
            </a:r>
          </a:p>
        </p:txBody>
      </p:sp>
      <p:sp>
        <p:nvSpPr>
          <p:cNvPr id="3" name="Content Placeholder 2">
            <a:extLst>
              <a:ext uri="{FF2B5EF4-FFF2-40B4-BE49-F238E27FC236}">
                <a16:creationId xmlns:a16="http://schemas.microsoft.com/office/drawing/2014/main" id="{DF7D48FD-0AC3-4F42-8BE4-3E5967D98F9F}"/>
              </a:ext>
            </a:extLst>
          </p:cNvPr>
          <p:cNvSpPr>
            <a:spLocks noGrp="1"/>
          </p:cNvSpPr>
          <p:nvPr>
            <p:ph idx="1"/>
          </p:nvPr>
        </p:nvSpPr>
        <p:spPr>
          <a:xfrm>
            <a:off x="860502" y="1656562"/>
            <a:ext cx="10457873" cy="4448671"/>
          </a:xfrm>
        </p:spPr>
        <p:txBody>
          <a:bodyPr vert="horz" lIns="91440" tIns="45720" rIns="91440" bIns="45720" rtlCol="0" anchor="t">
            <a:normAutofit/>
          </a:bodyPr>
          <a:lstStyle/>
          <a:p>
            <a:r>
              <a:rPr lang="en-US" sz="3200">
                <a:latin typeface="Verdana" panose="020B0604030504040204" pitchFamily="34" charset="0"/>
                <a:ea typeface="Verdana" panose="020B0604030504040204" pitchFamily="34" charset="0"/>
                <a:cs typeface="Arial"/>
                <a:hlinkClick r:id="rId3"/>
              </a:rPr>
              <a:t>CELA Compatible devices page</a:t>
            </a:r>
            <a:endParaRPr lang="en-US" sz="3200">
              <a:latin typeface="Verdana" panose="020B0604030504040204" pitchFamily="34" charset="0"/>
              <a:ea typeface="Verdana" panose="020B0604030504040204" pitchFamily="34" charset="0"/>
              <a:cs typeface="Arial"/>
              <a:hlinkClick r:id="rId4"/>
            </a:endParaRPr>
          </a:p>
          <a:p>
            <a:r>
              <a:rPr lang="en-US" sz="3200">
                <a:latin typeface="Verdana" panose="020B0604030504040204" pitchFamily="34" charset="0"/>
                <a:ea typeface="Verdana" panose="020B0604030504040204" pitchFamily="34" charset="0"/>
                <a:cs typeface="Arial"/>
                <a:hlinkClick r:id="rId5"/>
              </a:rPr>
              <a:t>CELA Accessible formats page</a:t>
            </a:r>
            <a:endParaRPr lang="en-US" sz="3200">
              <a:latin typeface="Verdana" panose="020B0604030504040204" pitchFamily="34" charset="0"/>
              <a:ea typeface="Verdana" panose="020B0604030504040204" pitchFamily="34" charset="0"/>
              <a:cs typeface="Arial"/>
            </a:endParaRPr>
          </a:p>
          <a:p>
            <a:r>
              <a:rPr lang="en-US" sz="3200">
                <a:latin typeface="Verdana" panose="020B0604030504040204" pitchFamily="34" charset="0"/>
                <a:ea typeface="Verdana" panose="020B0604030504040204" pitchFamily="34" charset="0"/>
                <a:cs typeface="Arial"/>
                <a:hlinkClick r:id="rId6"/>
              </a:rPr>
              <a:t>Accessible Publishing Resources page</a:t>
            </a:r>
            <a:endParaRPr lang="en-US" sz="3200">
              <a:latin typeface="Verdana" panose="020B0604030504040204" pitchFamily="34" charset="0"/>
              <a:ea typeface="Verdana" panose="020B0604030504040204" pitchFamily="34" charset="0"/>
              <a:cs typeface="Arial"/>
            </a:endParaRPr>
          </a:p>
          <a:p>
            <a:r>
              <a:rPr lang="en-US" sz="3200">
                <a:latin typeface="Verdana" panose="020B0604030504040204" pitchFamily="34" charset="0"/>
                <a:ea typeface="Verdana" panose="020B0604030504040204" pitchFamily="34" charset="0"/>
                <a:cs typeface="Arial"/>
                <a:hlinkClick r:id="rId7"/>
              </a:rPr>
              <a:t>Inclusive Publishing</a:t>
            </a:r>
            <a:endParaRPr lang="en-US" sz="3200">
              <a:latin typeface="Verdana" panose="020B0604030504040204" pitchFamily="34" charset="0"/>
              <a:ea typeface="Verdana" panose="020B0604030504040204" pitchFamily="34" charset="0"/>
            </a:endParaRPr>
          </a:p>
          <a:p>
            <a:r>
              <a:rPr lang="en-US" sz="3200" err="1">
                <a:latin typeface="Verdana" panose="020B0604030504040204" pitchFamily="34" charset="0"/>
                <a:ea typeface="Verdana" panose="020B0604030504040204" pitchFamily="34" charset="0"/>
                <a:cs typeface="Arial"/>
                <a:hlinkClick r:id="rId8"/>
              </a:rPr>
              <a:t>Bookshare</a:t>
            </a:r>
            <a:r>
              <a:rPr lang="en-US" sz="3200">
                <a:latin typeface="Verdana" panose="020B0604030504040204" pitchFamily="34" charset="0"/>
                <a:ea typeface="Verdana" panose="020B0604030504040204" pitchFamily="34" charset="0"/>
                <a:cs typeface="Arial"/>
                <a:hlinkClick r:id="rId8"/>
              </a:rPr>
              <a:t> popular reading tools classified by type of disability</a:t>
            </a:r>
            <a:r>
              <a:rPr lang="en-US" sz="3200">
                <a:latin typeface="Verdana" panose="020B0604030504040204" pitchFamily="34" charset="0"/>
                <a:ea typeface="Verdana" panose="020B0604030504040204" pitchFamily="34" charset="0"/>
                <a:cs typeface="Arial"/>
              </a:rPr>
              <a:t> </a:t>
            </a:r>
          </a:p>
          <a:p>
            <a:r>
              <a:rPr lang="en-US" sz="3200">
                <a:latin typeface="Verdana" panose="020B0604030504040204" pitchFamily="34" charset="0"/>
                <a:ea typeface="Verdana" panose="020B0604030504040204" pitchFamily="34" charset="0"/>
                <a:cs typeface="Arial"/>
                <a:hlinkClick r:id="rId9"/>
              </a:rPr>
              <a:t>Understanding Assistive Technology: How Do People with Mobility Disabilities Use Technology?</a:t>
            </a:r>
            <a:endParaRPr lang="en-US" sz="3200">
              <a:latin typeface="Verdana" panose="020B0604030504040204" pitchFamily="34" charset="0"/>
              <a:ea typeface="Verdana" panose="020B0604030504040204" pitchFamily="34" charset="0"/>
              <a:cs typeface="Arial"/>
            </a:endParaRPr>
          </a:p>
          <a:p>
            <a:endParaRPr lang="en-US" sz="3200">
              <a:latin typeface="Verdana" panose="020B0604030504040204" pitchFamily="34" charset="0"/>
              <a:ea typeface="Verdana" panose="020B0604030504040204" pitchFamily="34" charset="0"/>
              <a:cs typeface="Arial"/>
            </a:endParaRPr>
          </a:p>
          <a:p>
            <a:endParaRPr lang="en-US" sz="3200">
              <a:latin typeface="Verdana" panose="020B0604030504040204" pitchFamily="34" charset="0"/>
              <a:ea typeface="Verdana" panose="020B0604030504040204" pitchFamily="34" charset="0"/>
              <a:cs typeface="Arial"/>
            </a:endParaRPr>
          </a:p>
          <a:p>
            <a:endParaRPr lang="en-US" sz="3200">
              <a:latin typeface="Verdana" panose="020B0604030504040204" pitchFamily="34" charset="0"/>
              <a:ea typeface="Verdana" panose="020B0604030504040204" pitchFamily="34" charset="0"/>
              <a:cs typeface="Arial"/>
            </a:endParaRPr>
          </a:p>
          <a:p>
            <a:endParaRPr lang="en-US" sz="3200">
              <a:latin typeface="Verdana" panose="020B0604030504040204" pitchFamily="34" charset="0"/>
              <a:ea typeface="Verdana" panose="020B0604030504040204" pitchFamily="34" charset="0"/>
              <a:cs typeface="Calibri"/>
            </a:endParaRPr>
          </a:p>
        </p:txBody>
      </p:sp>
      <p:cxnSp>
        <p:nvCxnSpPr>
          <p:cNvPr id="5" name="Straight Arrow Connector 4">
            <a:extLst>
              <a:ext uri="{FF2B5EF4-FFF2-40B4-BE49-F238E27FC236}">
                <a16:creationId xmlns:a16="http://schemas.microsoft.com/office/drawing/2014/main" id="{0836B4EF-1493-42C5-9364-21AC533B1EDA}"/>
              </a:ext>
            </a:extLst>
          </p:cNvPr>
          <p:cNvCxnSpPr/>
          <p:nvPr/>
        </p:nvCxnSpPr>
        <p:spPr>
          <a:xfrm flipV="1">
            <a:off x="901121" y="1479398"/>
            <a:ext cx="10342728" cy="29569"/>
          </a:xfrm>
          <a:prstGeom prst="straightConnector1">
            <a:avLst/>
          </a:prstGeom>
          <a:ln>
            <a:solidFill>
              <a:srgbClr val="C00000"/>
            </a:solidFill>
          </a:ln>
        </p:spPr>
        <p:style>
          <a:lnRef idx="3">
            <a:schemeClr val="accent2"/>
          </a:lnRef>
          <a:fillRef idx="0">
            <a:schemeClr val="accent2"/>
          </a:fillRef>
          <a:effectRef idx="2">
            <a:schemeClr val="accent2"/>
          </a:effectRef>
          <a:fontRef idx="minor">
            <a:schemeClr val="tx1"/>
          </a:fontRef>
        </p:style>
      </p:cxnSp>
      <p:sp>
        <p:nvSpPr>
          <p:cNvPr id="4" name="Slide Number Placeholder 3">
            <a:extLst>
              <a:ext uri="{FF2B5EF4-FFF2-40B4-BE49-F238E27FC236}">
                <a16:creationId xmlns:a16="http://schemas.microsoft.com/office/drawing/2014/main" id="{4A641BEE-BF36-40FE-9FE7-131B8A877B5E}"/>
              </a:ext>
            </a:extLst>
          </p:cNvPr>
          <p:cNvSpPr>
            <a:spLocks noGrp="1"/>
          </p:cNvSpPr>
          <p:nvPr>
            <p:ph type="sldNum" sz="quarter" idx="12"/>
          </p:nvPr>
        </p:nvSpPr>
        <p:spPr/>
        <p:txBody>
          <a:bodyPr/>
          <a:lstStyle/>
          <a:p>
            <a:fld id="{330EA680-D336-4FF7-8B7A-9848BB0A1C32}" type="slidenum">
              <a:rPr lang="en-US" smtClean="0"/>
              <a:t>18</a:t>
            </a:fld>
            <a:endParaRPr lang="en-US"/>
          </a:p>
        </p:txBody>
      </p:sp>
    </p:spTree>
    <p:extLst>
      <p:ext uri="{BB962C8B-B14F-4D97-AF65-F5344CB8AC3E}">
        <p14:creationId xmlns:p14="http://schemas.microsoft.com/office/powerpoint/2010/main" val="3960421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3F39-5FAA-413F-B0B3-82487672E028}"/>
              </a:ext>
            </a:extLst>
          </p:cNvPr>
          <p:cNvSpPr>
            <a:spLocks noGrp="1"/>
          </p:cNvSpPr>
          <p:nvPr>
            <p:ph type="title"/>
          </p:nvPr>
        </p:nvSpPr>
        <p:spPr>
          <a:xfrm>
            <a:off x="838200" y="365125"/>
            <a:ext cx="10515600" cy="938877"/>
          </a:xfrm>
        </p:spPr>
        <p:txBody>
          <a:bodyPr>
            <a:normAutofit/>
          </a:bodyPr>
          <a:lstStyle/>
          <a:p>
            <a:r>
              <a:rPr lang="en-US" sz="5400" b="1">
                <a:solidFill>
                  <a:schemeClr val="accent1">
                    <a:lumMod val="50000"/>
                  </a:schemeClr>
                </a:solidFill>
                <a:latin typeface="Arial"/>
                <a:cs typeface="Arial"/>
              </a:rPr>
              <a:t>Agenda</a:t>
            </a:r>
          </a:p>
        </p:txBody>
      </p:sp>
      <p:sp>
        <p:nvSpPr>
          <p:cNvPr id="3" name="Content Placeholder 2">
            <a:extLst>
              <a:ext uri="{FF2B5EF4-FFF2-40B4-BE49-F238E27FC236}">
                <a16:creationId xmlns:a16="http://schemas.microsoft.com/office/drawing/2014/main" id="{DF7D48FD-0AC3-4F42-8BE4-3E5967D98F9F}"/>
              </a:ext>
            </a:extLst>
          </p:cNvPr>
          <p:cNvSpPr>
            <a:spLocks noGrp="1"/>
          </p:cNvSpPr>
          <p:nvPr>
            <p:ph idx="1"/>
          </p:nvPr>
        </p:nvSpPr>
        <p:spPr>
          <a:xfrm>
            <a:off x="838200" y="1459417"/>
            <a:ext cx="10457873" cy="4766974"/>
          </a:xfrm>
        </p:spPr>
        <p:txBody>
          <a:bodyPr vert="horz" lIns="91440" tIns="45720" rIns="91440" bIns="45720" rtlCol="0" anchor="t">
            <a:normAutofit lnSpcReduction="10000"/>
          </a:bodyPr>
          <a:lstStyle/>
          <a:p>
            <a:pPr marL="457200" indent="-457200">
              <a:buFont typeface="+mj-lt"/>
              <a:buAutoNum type="arabicPeriod"/>
            </a:pPr>
            <a:r>
              <a:rPr lang="en-US" sz="2400">
                <a:latin typeface="Verdana" panose="020B0604030504040204" pitchFamily="34" charset="0"/>
                <a:ea typeface="Verdana" panose="020B0604030504040204" pitchFamily="34" charset="0"/>
                <a:cs typeface="Arial"/>
              </a:rPr>
              <a:t>What are print disabilities?</a:t>
            </a:r>
          </a:p>
          <a:p>
            <a:pPr marL="457200" indent="-457200">
              <a:buFont typeface="+mj-lt"/>
              <a:buAutoNum type="arabicPeriod"/>
            </a:pPr>
            <a:r>
              <a:rPr lang="en-US" sz="2400">
                <a:latin typeface="Verdana" panose="020B0604030504040204" pitchFamily="34" charset="0"/>
                <a:ea typeface="Verdana" panose="020B0604030504040204" pitchFamily="34" charset="0"/>
                <a:cs typeface="Arial"/>
              </a:rPr>
              <a:t>What does accessible reading technology really mean?</a:t>
            </a:r>
          </a:p>
          <a:p>
            <a:pPr marL="457200" indent="-457200">
              <a:buFont typeface="+mj-lt"/>
              <a:buAutoNum type="arabicPeriod"/>
            </a:pPr>
            <a:r>
              <a:rPr lang="en-US" sz="2400">
                <a:latin typeface="Verdana" panose="020B0604030504040204" pitchFamily="34" charset="0"/>
                <a:ea typeface="Verdana" panose="020B0604030504040204" pitchFamily="34" charset="0"/>
                <a:cs typeface="Arial"/>
              </a:rPr>
              <a:t>Accessible formats</a:t>
            </a:r>
          </a:p>
          <a:p>
            <a:pPr marL="457200" indent="-457200">
              <a:buFont typeface="+mj-lt"/>
              <a:buAutoNum type="arabicPeriod"/>
            </a:pPr>
            <a:r>
              <a:rPr lang="en-US" sz="2400">
                <a:latin typeface="Verdana" panose="020B0604030504040204" pitchFamily="34" charset="0"/>
                <a:ea typeface="Verdana" panose="020B0604030504040204" pitchFamily="34" charset="0"/>
                <a:cs typeface="Arial"/>
              </a:rPr>
              <a:t>Types of accessible reading tech</a:t>
            </a:r>
          </a:p>
          <a:p>
            <a:pPr lvl="1"/>
            <a:r>
              <a:rPr lang="en-US">
                <a:latin typeface="Verdana" panose="020B0604030504040204" pitchFamily="34" charset="0"/>
                <a:ea typeface="Verdana" panose="020B0604030504040204" pitchFamily="34" charset="0"/>
                <a:cs typeface="Arial"/>
              </a:rPr>
              <a:t>Text to Speech software</a:t>
            </a:r>
          </a:p>
          <a:p>
            <a:pPr lvl="1"/>
            <a:r>
              <a:rPr lang="en-US">
                <a:latin typeface="Verdana" panose="020B0604030504040204" pitchFamily="34" charset="0"/>
                <a:ea typeface="Verdana" panose="020B0604030504040204" pitchFamily="34" charset="0"/>
                <a:cs typeface="Arial"/>
              </a:rPr>
              <a:t>Literacy support software</a:t>
            </a:r>
          </a:p>
          <a:p>
            <a:pPr lvl="1"/>
            <a:r>
              <a:rPr lang="en-US">
                <a:latin typeface="Verdana" panose="020B0604030504040204" pitchFamily="34" charset="0"/>
                <a:ea typeface="Verdana" panose="020B0604030504040204" pitchFamily="34" charset="0"/>
                <a:cs typeface="Arial"/>
              </a:rPr>
              <a:t>Braille Displays</a:t>
            </a:r>
          </a:p>
          <a:p>
            <a:pPr lvl="1"/>
            <a:r>
              <a:rPr lang="en-US">
                <a:latin typeface="Verdana" panose="020B0604030504040204" pitchFamily="34" charset="0"/>
                <a:ea typeface="Verdana" panose="020B0604030504040204" pitchFamily="34" charset="0"/>
                <a:cs typeface="Arial"/>
              </a:rPr>
              <a:t>Screen Magnifiers</a:t>
            </a:r>
          </a:p>
          <a:p>
            <a:pPr lvl="1"/>
            <a:r>
              <a:rPr lang="en-US">
                <a:latin typeface="Verdana" panose="020B0604030504040204" pitchFamily="34" charset="0"/>
                <a:ea typeface="Verdana" panose="020B0604030504040204" pitchFamily="34" charset="0"/>
                <a:cs typeface="Arial"/>
              </a:rPr>
              <a:t>DAISY players and more affordable audiobook players.</a:t>
            </a:r>
          </a:p>
          <a:p>
            <a:pPr lvl="1"/>
            <a:r>
              <a:rPr lang="en-US">
                <a:latin typeface="Verdana" panose="020B0604030504040204" pitchFamily="34" charset="0"/>
                <a:ea typeface="Verdana" panose="020B0604030504040204" pitchFamily="34" charset="0"/>
                <a:cs typeface="Arial"/>
              </a:rPr>
              <a:t>Voice-activated devices</a:t>
            </a:r>
          </a:p>
          <a:p>
            <a:pPr lvl="1"/>
            <a:r>
              <a:rPr lang="en-US">
                <a:latin typeface="Verdana" panose="020B0604030504040204" pitchFamily="34" charset="0"/>
                <a:ea typeface="Verdana" panose="020B0604030504040204" pitchFamily="34" charset="0"/>
                <a:cs typeface="Arial"/>
              </a:rPr>
              <a:t>Accessible reading apps</a:t>
            </a:r>
          </a:p>
          <a:p>
            <a:pPr marL="457200" indent="-457200">
              <a:buFont typeface="+mj-lt"/>
              <a:buAutoNum type="arabicPeriod"/>
            </a:pPr>
            <a:r>
              <a:rPr lang="en-US" sz="2400">
                <a:latin typeface="Verdana" panose="020B0604030504040204" pitchFamily="34" charset="0"/>
                <a:ea typeface="Verdana" panose="020B0604030504040204" pitchFamily="34" charset="0"/>
                <a:cs typeface="Arial"/>
              </a:rPr>
              <a:t>Where to learn more</a:t>
            </a:r>
          </a:p>
        </p:txBody>
      </p:sp>
      <p:cxnSp>
        <p:nvCxnSpPr>
          <p:cNvPr id="4" name="Straight Arrow Connector 3">
            <a:extLst>
              <a:ext uri="{FF2B5EF4-FFF2-40B4-BE49-F238E27FC236}">
                <a16:creationId xmlns:a16="http://schemas.microsoft.com/office/drawing/2014/main" id="{286C8008-0689-4ED8-A0D1-D4762283522A}"/>
              </a:ext>
            </a:extLst>
          </p:cNvPr>
          <p:cNvCxnSpPr/>
          <p:nvPr/>
        </p:nvCxnSpPr>
        <p:spPr>
          <a:xfrm flipV="1">
            <a:off x="839337" y="1287439"/>
            <a:ext cx="10342728" cy="29569"/>
          </a:xfrm>
          <a:prstGeom prst="straightConnector1">
            <a:avLst/>
          </a:prstGeom>
          <a:ln>
            <a:solidFill>
              <a:srgbClr val="C00000"/>
            </a:solidFill>
          </a:ln>
        </p:spPr>
        <p:style>
          <a:lnRef idx="3">
            <a:schemeClr val="accent2"/>
          </a:lnRef>
          <a:fillRef idx="0">
            <a:schemeClr val="accent2"/>
          </a:fillRef>
          <a:effectRef idx="2">
            <a:schemeClr val="accent2"/>
          </a:effectRef>
          <a:fontRef idx="minor">
            <a:schemeClr val="tx1"/>
          </a:fontRef>
        </p:style>
      </p:cxnSp>
      <p:sp>
        <p:nvSpPr>
          <p:cNvPr id="5" name="Slide Number Placeholder 4">
            <a:extLst>
              <a:ext uri="{FF2B5EF4-FFF2-40B4-BE49-F238E27FC236}">
                <a16:creationId xmlns:a16="http://schemas.microsoft.com/office/drawing/2014/main" id="{7F72398C-6B47-4537-86BF-6E2A5EA82176}"/>
              </a:ext>
            </a:extLst>
          </p:cNvPr>
          <p:cNvSpPr>
            <a:spLocks noGrp="1"/>
          </p:cNvSpPr>
          <p:nvPr>
            <p:ph type="sldNum" sz="quarter" idx="12"/>
          </p:nvPr>
        </p:nvSpPr>
        <p:spPr/>
        <p:txBody>
          <a:bodyPr/>
          <a:lstStyle/>
          <a:p>
            <a:fld id="{330EA680-D336-4FF7-8B7A-9848BB0A1C32}" type="slidenum">
              <a:rPr lang="en-US" smtClean="0"/>
              <a:t>2</a:t>
            </a:fld>
            <a:endParaRPr lang="en-US"/>
          </a:p>
        </p:txBody>
      </p:sp>
    </p:spTree>
    <p:extLst>
      <p:ext uri="{BB962C8B-B14F-4D97-AF65-F5344CB8AC3E}">
        <p14:creationId xmlns:p14="http://schemas.microsoft.com/office/powerpoint/2010/main" val="242466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3F39-5FAA-413F-B0B3-82487672E028}"/>
              </a:ext>
            </a:extLst>
          </p:cNvPr>
          <p:cNvSpPr>
            <a:spLocks noGrp="1"/>
          </p:cNvSpPr>
          <p:nvPr>
            <p:ph type="title"/>
          </p:nvPr>
        </p:nvSpPr>
        <p:spPr>
          <a:xfrm>
            <a:off x="838200" y="12305"/>
            <a:ext cx="6112663" cy="1212315"/>
          </a:xfrm>
        </p:spPr>
        <p:txBody>
          <a:bodyPr anchor="b">
            <a:normAutofit/>
          </a:bodyPr>
          <a:lstStyle/>
          <a:p>
            <a:r>
              <a:rPr lang="en-US" sz="5400" b="1">
                <a:solidFill>
                  <a:schemeClr val="accent1">
                    <a:lumMod val="50000"/>
                  </a:schemeClr>
                </a:solidFill>
                <a:latin typeface="Arial"/>
                <a:cs typeface="Arial"/>
              </a:rPr>
              <a:t>Print disabilities</a:t>
            </a:r>
          </a:p>
        </p:txBody>
      </p:sp>
      <p:sp>
        <p:nvSpPr>
          <p:cNvPr id="3" name="Content Placeholder 2">
            <a:extLst>
              <a:ext uri="{FF2B5EF4-FFF2-40B4-BE49-F238E27FC236}">
                <a16:creationId xmlns:a16="http://schemas.microsoft.com/office/drawing/2014/main" id="{DF7D48FD-0AC3-4F42-8BE4-3E5967D98F9F}"/>
              </a:ext>
            </a:extLst>
          </p:cNvPr>
          <p:cNvSpPr>
            <a:spLocks noGrp="1"/>
          </p:cNvSpPr>
          <p:nvPr>
            <p:ph idx="1"/>
          </p:nvPr>
        </p:nvSpPr>
        <p:spPr>
          <a:xfrm>
            <a:off x="838200" y="1643566"/>
            <a:ext cx="5959977" cy="4919219"/>
          </a:xfrm>
        </p:spPr>
        <p:txBody>
          <a:bodyPr vert="horz" lIns="91440" tIns="45720" rIns="91440" bIns="45720" rtlCol="0" anchor="t">
            <a:noAutofit/>
          </a:bodyPr>
          <a:lstStyle/>
          <a:p>
            <a:pPr marL="0" indent="0">
              <a:buNone/>
            </a:pPr>
            <a:r>
              <a:rPr lang="en-US" sz="2400">
                <a:latin typeface="Verdana" panose="020B0604030504040204" pitchFamily="34" charset="0"/>
                <a:ea typeface="Verdana" panose="020B0604030504040204" pitchFamily="34" charset="0"/>
                <a:cs typeface="Arial"/>
              </a:rPr>
              <a:t>A print disability is a condition that prevents a person from reading ordinary print.</a:t>
            </a:r>
          </a:p>
          <a:p>
            <a:pPr marL="0" indent="0">
              <a:buNone/>
            </a:pPr>
            <a:r>
              <a:rPr lang="en-US" sz="2400">
                <a:latin typeface="Verdana" panose="020B0604030504040204" pitchFamily="34" charset="0"/>
                <a:ea typeface="Verdana" panose="020B0604030504040204" pitchFamily="34" charset="0"/>
                <a:cs typeface="Arial"/>
              </a:rPr>
              <a:t>3 types mentioned in Canadian Copyright Act: </a:t>
            </a:r>
          </a:p>
          <a:p>
            <a:pPr marL="457200" indent="-457200">
              <a:buAutoNum type="arabicPeriod"/>
            </a:pPr>
            <a:r>
              <a:rPr lang="en-US" sz="2400">
                <a:latin typeface="Verdana" panose="020B0604030504040204" pitchFamily="34" charset="0"/>
                <a:ea typeface="Verdana" panose="020B0604030504040204" pitchFamily="34" charset="0"/>
                <a:cs typeface="Arial"/>
              </a:rPr>
              <a:t>visual disabilities</a:t>
            </a:r>
          </a:p>
          <a:p>
            <a:pPr marL="457200" indent="-457200">
              <a:buAutoNum type="arabicPeriod"/>
            </a:pPr>
            <a:r>
              <a:rPr lang="en-US" sz="2400">
                <a:latin typeface="Verdana" panose="020B0604030504040204" pitchFamily="34" charset="0"/>
                <a:ea typeface="Verdana" panose="020B0604030504040204" pitchFamily="34" charset="0"/>
                <a:cs typeface="Arial"/>
              </a:rPr>
              <a:t>physical disabilities preventing a person from holding a book and turning pages</a:t>
            </a:r>
          </a:p>
          <a:p>
            <a:pPr marL="457200" indent="-457200">
              <a:buAutoNum type="arabicPeriod"/>
            </a:pPr>
            <a:r>
              <a:rPr lang="en-US" sz="2400">
                <a:latin typeface="Verdana" panose="020B0604030504040204" pitchFamily="34" charset="0"/>
                <a:ea typeface="Verdana" panose="020B0604030504040204" pitchFamily="34" charset="0"/>
                <a:cs typeface="Arial"/>
              </a:rPr>
              <a:t>'impairment relating to comprehension', most commonly learning disabilities such as dyslexia </a:t>
            </a:r>
            <a:endParaRPr lang="en-US" sz="2400">
              <a:latin typeface="Verdana" panose="020B0604030504040204" pitchFamily="34" charset="0"/>
              <a:ea typeface="Verdana" panose="020B0604030504040204" pitchFamily="34" charset="0"/>
              <a:cs typeface="Calibri"/>
            </a:endParaRPr>
          </a:p>
        </p:txBody>
      </p:sp>
      <p:sp>
        <p:nvSpPr>
          <p:cNvPr id="31" name="Rectangle 30">
            <a:extLst>
              <a:ext uri="{FF2B5EF4-FFF2-40B4-BE49-F238E27FC236}">
                <a16:creationId xmlns:a16="http://schemas.microsoft.com/office/drawing/2014/main" id="{0E4C3304-981A-45A9-AD7F-DCAC88BF08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0677" y="485775"/>
            <a:ext cx="2203222" cy="28627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9" descr="Icon of a hand.">
            <a:extLst>
              <a:ext uri="{FF2B5EF4-FFF2-40B4-BE49-F238E27FC236}">
                <a16:creationId xmlns:a16="http://schemas.microsoft.com/office/drawing/2014/main" id="{530E118A-7779-4629-B77D-77EDF40552E6}"/>
              </a:ext>
            </a:extLst>
          </p:cNvPr>
          <p:cNvPicPr>
            <a:picLocks noChangeAspect="1"/>
          </p:cNvPicPr>
          <p:nvPr/>
        </p:nvPicPr>
        <p:blipFill>
          <a:blip r:embed="rId3"/>
          <a:stretch>
            <a:fillRect/>
          </a:stretch>
        </p:blipFill>
        <p:spPr>
          <a:xfrm>
            <a:off x="6952987" y="4237045"/>
            <a:ext cx="1633828" cy="1998209"/>
          </a:xfrm>
          <a:prstGeom prst="rect">
            <a:avLst/>
          </a:prstGeom>
        </p:spPr>
      </p:pic>
      <p:sp>
        <p:nvSpPr>
          <p:cNvPr id="33" name="Rectangle 32">
            <a:extLst>
              <a:ext uri="{FF2B5EF4-FFF2-40B4-BE49-F238E27FC236}">
                <a16:creationId xmlns:a16="http://schemas.microsoft.com/office/drawing/2014/main" id="{B38270B4-89BB-4021-979B-2E4C9F4104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46169" y="481265"/>
            <a:ext cx="2781276" cy="188050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Icon of an eye.">
            <a:extLst>
              <a:ext uri="{FF2B5EF4-FFF2-40B4-BE49-F238E27FC236}">
                <a16:creationId xmlns:a16="http://schemas.microsoft.com/office/drawing/2014/main" id="{FAEBCAE4-604A-4DCA-A177-63D7FB8B43A3}"/>
              </a:ext>
            </a:extLst>
          </p:cNvPr>
          <p:cNvPicPr>
            <a:picLocks noChangeAspect="1"/>
          </p:cNvPicPr>
          <p:nvPr/>
        </p:nvPicPr>
        <p:blipFill>
          <a:blip r:embed="rId4"/>
          <a:stretch>
            <a:fillRect/>
          </a:stretch>
        </p:blipFill>
        <p:spPr>
          <a:xfrm>
            <a:off x="6950863" y="1947911"/>
            <a:ext cx="1822674" cy="1835165"/>
          </a:xfrm>
          <a:prstGeom prst="rect">
            <a:avLst/>
          </a:prstGeom>
        </p:spPr>
      </p:pic>
      <p:sp>
        <p:nvSpPr>
          <p:cNvPr id="37" name="Rectangle 36">
            <a:extLst>
              <a:ext uri="{FF2B5EF4-FFF2-40B4-BE49-F238E27FC236}">
                <a16:creationId xmlns:a16="http://schemas.microsoft.com/office/drawing/2014/main" id="{D307EC9B-94C0-4966-ACDF-F2CBCB6B5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3561" y="2514599"/>
            <a:ext cx="2783884" cy="38519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Icon of a brain. ">
            <a:extLst>
              <a:ext uri="{FF2B5EF4-FFF2-40B4-BE49-F238E27FC236}">
                <a16:creationId xmlns:a16="http://schemas.microsoft.com/office/drawing/2014/main" id="{87CF538F-5694-4942-86F1-3177A53C0BC0}"/>
              </a:ext>
            </a:extLst>
          </p:cNvPr>
          <p:cNvPicPr>
            <a:picLocks noChangeAspect="1"/>
          </p:cNvPicPr>
          <p:nvPr/>
        </p:nvPicPr>
        <p:blipFill>
          <a:blip r:embed="rId5"/>
          <a:stretch>
            <a:fillRect/>
          </a:stretch>
        </p:blipFill>
        <p:spPr>
          <a:xfrm>
            <a:off x="9108804" y="2319108"/>
            <a:ext cx="2459736" cy="3404478"/>
          </a:xfrm>
          <a:prstGeom prst="rect">
            <a:avLst/>
          </a:prstGeom>
        </p:spPr>
      </p:pic>
      <p:cxnSp>
        <p:nvCxnSpPr>
          <p:cNvPr id="4" name="Straight Arrow Connector 3">
            <a:extLst>
              <a:ext uri="{FF2B5EF4-FFF2-40B4-BE49-F238E27FC236}">
                <a16:creationId xmlns:a16="http://schemas.microsoft.com/office/drawing/2014/main" id="{A9F1920E-71F2-4EB4-8ECC-AC8017FE777D}"/>
              </a:ext>
            </a:extLst>
          </p:cNvPr>
          <p:cNvCxnSpPr/>
          <p:nvPr/>
        </p:nvCxnSpPr>
        <p:spPr>
          <a:xfrm flipV="1">
            <a:off x="535387" y="1256679"/>
            <a:ext cx="10632095" cy="29569"/>
          </a:xfrm>
          <a:prstGeom prst="straightConnector1">
            <a:avLst/>
          </a:prstGeom>
          <a:ln>
            <a:solidFill>
              <a:srgbClr val="C00000"/>
            </a:solidFill>
          </a:ln>
        </p:spPr>
        <p:style>
          <a:lnRef idx="3">
            <a:schemeClr val="accent2"/>
          </a:lnRef>
          <a:fillRef idx="0">
            <a:schemeClr val="accent2"/>
          </a:fillRef>
          <a:effectRef idx="2">
            <a:schemeClr val="accent2"/>
          </a:effectRef>
          <a:fontRef idx="minor">
            <a:schemeClr val="tx1"/>
          </a:fontRef>
        </p:style>
      </p:cxnSp>
      <p:sp>
        <p:nvSpPr>
          <p:cNvPr id="7" name="Slide Number Placeholder 6">
            <a:extLst>
              <a:ext uri="{FF2B5EF4-FFF2-40B4-BE49-F238E27FC236}">
                <a16:creationId xmlns:a16="http://schemas.microsoft.com/office/drawing/2014/main" id="{455BC727-39AC-43A9-BB09-A6BB52729E01}"/>
              </a:ext>
            </a:extLst>
          </p:cNvPr>
          <p:cNvSpPr>
            <a:spLocks noGrp="1"/>
          </p:cNvSpPr>
          <p:nvPr>
            <p:ph type="sldNum" sz="quarter" idx="12"/>
          </p:nvPr>
        </p:nvSpPr>
        <p:spPr/>
        <p:txBody>
          <a:bodyPr/>
          <a:lstStyle/>
          <a:p>
            <a:fld id="{330EA680-D336-4FF7-8B7A-9848BB0A1C32}" type="slidenum">
              <a:rPr lang="en-US" smtClean="0"/>
              <a:t>3</a:t>
            </a:fld>
            <a:endParaRPr lang="en-US"/>
          </a:p>
        </p:txBody>
      </p:sp>
    </p:spTree>
    <p:extLst>
      <p:ext uri="{BB962C8B-B14F-4D97-AF65-F5344CB8AC3E}">
        <p14:creationId xmlns:p14="http://schemas.microsoft.com/office/powerpoint/2010/main" val="2709050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1BB3E-6CD7-411E-995D-BAD11E39ECC7}"/>
              </a:ext>
            </a:extLst>
          </p:cNvPr>
          <p:cNvSpPr>
            <a:spLocks noGrp="1"/>
          </p:cNvSpPr>
          <p:nvPr>
            <p:ph type="title"/>
          </p:nvPr>
        </p:nvSpPr>
        <p:spPr/>
        <p:txBody>
          <a:bodyPr>
            <a:noAutofit/>
          </a:bodyPr>
          <a:lstStyle/>
          <a:p>
            <a:r>
              <a:rPr lang="en-US" sz="4800" b="1">
                <a:solidFill>
                  <a:schemeClr val="accent1">
                    <a:lumMod val="50000"/>
                  </a:schemeClr>
                </a:solidFill>
                <a:latin typeface="Arial"/>
                <a:cs typeface="Arial"/>
              </a:rPr>
              <a:t>What does accessible reading technology really mean?</a:t>
            </a:r>
          </a:p>
        </p:txBody>
      </p:sp>
      <p:sp>
        <p:nvSpPr>
          <p:cNvPr id="3" name="Content Placeholder 2">
            <a:extLst>
              <a:ext uri="{FF2B5EF4-FFF2-40B4-BE49-F238E27FC236}">
                <a16:creationId xmlns:a16="http://schemas.microsoft.com/office/drawing/2014/main" id="{117BD52A-05C6-4499-9148-1AD0F5169D5A}"/>
              </a:ext>
            </a:extLst>
          </p:cNvPr>
          <p:cNvSpPr>
            <a:spLocks noGrp="1"/>
          </p:cNvSpPr>
          <p:nvPr>
            <p:ph idx="1"/>
          </p:nvPr>
        </p:nvSpPr>
        <p:spPr>
          <a:xfrm flipV="1">
            <a:off x="838200" y="1395663"/>
            <a:ext cx="10515600" cy="429962"/>
          </a:xfrm>
        </p:spPr>
        <p:txBody>
          <a:bodyPr vert="horz" lIns="91440" tIns="45720" rIns="91440" bIns="45720" rtlCol="0" anchor="t">
            <a:normAutofit fontScale="92500" lnSpcReduction="10000"/>
          </a:bodyPr>
          <a:lstStyle/>
          <a:p>
            <a:endParaRPr lang="en-US">
              <a:cs typeface="Calibri"/>
            </a:endParaRPr>
          </a:p>
          <a:p>
            <a:pPr marL="0" indent="0">
              <a:buNone/>
            </a:pPr>
            <a:endParaRPr lang="en-US">
              <a:cs typeface="Calibri"/>
            </a:endParaRPr>
          </a:p>
          <a:p>
            <a:pPr>
              <a:buNone/>
            </a:pPr>
            <a:endParaRPr lang="en-US">
              <a:cs typeface="Calibri"/>
            </a:endParaRPr>
          </a:p>
          <a:p>
            <a:pPr>
              <a:buNone/>
            </a:pPr>
            <a:endParaRPr lang="en-US">
              <a:cs typeface="Calibri"/>
            </a:endParaRPr>
          </a:p>
          <a:p>
            <a:pPr>
              <a:buNone/>
            </a:pPr>
            <a:endParaRPr lang="en-US">
              <a:cs typeface="Calibri"/>
            </a:endParaRPr>
          </a:p>
          <a:p>
            <a:pPr>
              <a:buNone/>
            </a:pPr>
            <a:endParaRPr lang="en-US">
              <a:cs typeface="Calibri"/>
            </a:endParaRPr>
          </a:p>
          <a:p>
            <a:pPr>
              <a:buNone/>
            </a:pPr>
            <a:endParaRPr lang="en-US"/>
          </a:p>
          <a:p>
            <a:endParaRPr lang="en-US">
              <a:cs typeface="Calibri"/>
            </a:endParaRPr>
          </a:p>
        </p:txBody>
      </p:sp>
      <p:cxnSp>
        <p:nvCxnSpPr>
          <p:cNvPr id="6" name="Straight Arrow Connector 5">
            <a:extLst>
              <a:ext uri="{FF2B5EF4-FFF2-40B4-BE49-F238E27FC236}">
                <a16:creationId xmlns:a16="http://schemas.microsoft.com/office/drawing/2014/main" id="{A2EA3A15-E1BB-4178-A796-617C1929FAE0}"/>
              </a:ext>
            </a:extLst>
          </p:cNvPr>
          <p:cNvCxnSpPr/>
          <p:nvPr/>
        </p:nvCxnSpPr>
        <p:spPr>
          <a:xfrm>
            <a:off x="763181" y="1818433"/>
            <a:ext cx="10593511" cy="18658"/>
          </a:xfrm>
          <a:prstGeom prst="straightConnector1">
            <a:avLst/>
          </a:prstGeom>
          <a:ln>
            <a:solidFill>
              <a:srgbClr val="C00000"/>
            </a:solidFill>
          </a:ln>
        </p:spPr>
        <p:style>
          <a:lnRef idx="3">
            <a:schemeClr val="accent2"/>
          </a:lnRef>
          <a:fillRef idx="0">
            <a:schemeClr val="accent2"/>
          </a:fillRef>
          <a:effectRef idx="2">
            <a:schemeClr val="accent2"/>
          </a:effectRef>
          <a:fontRef idx="minor">
            <a:schemeClr val="tx1"/>
          </a:fontRef>
        </p:style>
      </p:cxnSp>
      <p:sp>
        <p:nvSpPr>
          <p:cNvPr id="5" name="Slide Number Placeholder 4">
            <a:extLst>
              <a:ext uri="{FF2B5EF4-FFF2-40B4-BE49-F238E27FC236}">
                <a16:creationId xmlns:a16="http://schemas.microsoft.com/office/drawing/2014/main" id="{12E4C4E8-606F-4A2E-A819-128626ABC580}"/>
              </a:ext>
            </a:extLst>
          </p:cNvPr>
          <p:cNvSpPr>
            <a:spLocks noGrp="1"/>
          </p:cNvSpPr>
          <p:nvPr>
            <p:ph type="sldNum" sz="quarter" idx="12"/>
          </p:nvPr>
        </p:nvSpPr>
        <p:spPr/>
        <p:txBody>
          <a:bodyPr/>
          <a:lstStyle/>
          <a:p>
            <a:fld id="{330EA680-D336-4FF7-8B7A-9848BB0A1C32}" type="slidenum">
              <a:rPr lang="en-US" smtClean="0"/>
              <a:t>4</a:t>
            </a:fld>
            <a:endParaRPr lang="en-US"/>
          </a:p>
        </p:txBody>
      </p:sp>
      <p:graphicFrame>
        <p:nvGraphicFramePr>
          <p:cNvPr id="7" name="Diagram 6">
            <a:extLst>
              <a:ext uri="{FF2B5EF4-FFF2-40B4-BE49-F238E27FC236}">
                <a16:creationId xmlns:a16="http://schemas.microsoft.com/office/drawing/2014/main" id="{80B11EF9-6E1A-450C-BF11-C012358800BB}"/>
              </a:ext>
            </a:extLst>
          </p:cNvPr>
          <p:cNvGraphicFramePr/>
          <p:nvPr>
            <p:extLst>
              <p:ext uri="{D42A27DB-BD31-4B8C-83A1-F6EECF244321}">
                <p14:modId xmlns:p14="http://schemas.microsoft.com/office/powerpoint/2010/main" val="2111026909"/>
              </p:ext>
            </p:extLst>
          </p:nvPr>
        </p:nvGraphicFramePr>
        <p:xfrm>
          <a:off x="802136" y="1690688"/>
          <a:ext cx="10515600" cy="5167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6393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3F39-5FAA-413F-B0B3-82487672E028}"/>
              </a:ext>
            </a:extLst>
          </p:cNvPr>
          <p:cNvSpPr>
            <a:spLocks noGrp="1"/>
          </p:cNvSpPr>
          <p:nvPr>
            <p:ph type="title"/>
          </p:nvPr>
        </p:nvSpPr>
        <p:spPr/>
        <p:txBody>
          <a:bodyPr>
            <a:normAutofit/>
          </a:bodyPr>
          <a:lstStyle/>
          <a:p>
            <a:r>
              <a:rPr lang="en-US" sz="5400" b="1">
                <a:solidFill>
                  <a:schemeClr val="accent1">
                    <a:lumMod val="50000"/>
                  </a:schemeClr>
                </a:solidFill>
                <a:latin typeface="Arial"/>
                <a:cs typeface="Arial"/>
              </a:rPr>
              <a:t>Accessible formats (1 of 3)</a:t>
            </a:r>
          </a:p>
        </p:txBody>
      </p:sp>
      <p:sp>
        <p:nvSpPr>
          <p:cNvPr id="3" name="Content Placeholder 2">
            <a:extLst>
              <a:ext uri="{FF2B5EF4-FFF2-40B4-BE49-F238E27FC236}">
                <a16:creationId xmlns:a16="http://schemas.microsoft.com/office/drawing/2014/main" id="{DF7D48FD-0AC3-4F42-8BE4-3E5967D98F9F}"/>
              </a:ext>
            </a:extLst>
          </p:cNvPr>
          <p:cNvSpPr>
            <a:spLocks noGrp="1"/>
          </p:cNvSpPr>
          <p:nvPr>
            <p:ph idx="1"/>
          </p:nvPr>
        </p:nvSpPr>
        <p:spPr>
          <a:xfrm>
            <a:off x="575931" y="1690688"/>
            <a:ext cx="5520069" cy="4661864"/>
          </a:xfrm>
        </p:spPr>
        <p:txBody>
          <a:bodyPr vert="horz" lIns="91440" tIns="45720" rIns="91440" bIns="45720" rtlCol="0" anchor="t">
            <a:noAutofit/>
          </a:bodyPr>
          <a:lstStyle/>
          <a:p>
            <a:pPr marL="0" indent="0">
              <a:buNone/>
            </a:pPr>
            <a:r>
              <a:rPr lang="en-US" b="1">
                <a:latin typeface="Verdana" panose="020B0604030504040204" pitchFamily="34" charset="0"/>
                <a:ea typeface="Verdana" panose="020B0604030504040204" pitchFamily="34" charset="0"/>
                <a:cs typeface="Arial"/>
              </a:rPr>
              <a:t>Text formats - accessible ePub3, DAISY text, Word</a:t>
            </a:r>
          </a:p>
          <a:p>
            <a:r>
              <a:rPr lang="en-US">
                <a:latin typeface="Verdana" panose="020B0604030504040204" pitchFamily="34" charset="0"/>
                <a:ea typeface="Verdana" panose="020B0604030504040204" pitchFamily="34" charset="0"/>
                <a:cs typeface="Arial"/>
              </a:rPr>
              <a:t>These text formats allow people to use various assistive tech to read them, including magnification and text to speech</a:t>
            </a:r>
          </a:p>
          <a:p>
            <a:r>
              <a:rPr lang="en-US">
                <a:latin typeface="Verdana" panose="020B0604030504040204" pitchFamily="34" charset="0"/>
                <a:ea typeface="Verdana" panose="020B0604030504040204" pitchFamily="34" charset="0"/>
                <a:cs typeface="Arial"/>
              </a:rPr>
              <a:t>ePub3 includes structure, navigation, option to include other media such as audio, potential to make dynamic content accessible</a:t>
            </a:r>
          </a:p>
          <a:p>
            <a:pPr marL="457200" lvl="1" indent="0">
              <a:buNone/>
            </a:pPr>
            <a:endParaRPr lang="en-US" sz="2800">
              <a:latin typeface="Verdana" panose="020B0604030504040204" pitchFamily="34" charset="0"/>
              <a:ea typeface="Verdana" panose="020B0604030504040204" pitchFamily="34" charset="0"/>
              <a:cs typeface="Arial"/>
            </a:endParaRPr>
          </a:p>
        </p:txBody>
      </p:sp>
      <p:cxnSp>
        <p:nvCxnSpPr>
          <p:cNvPr id="5" name="Straight Arrow Connector 4">
            <a:extLst>
              <a:ext uri="{FF2B5EF4-FFF2-40B4-BE49-F238E27FC236}">
                <a16:creationId xmlns:a16="http://schemas.microsoft.com/office/drawing/2014/main" id="{BABFF1B0-93F2-4562-83EA-D14DB1C9DF6D}"/>
              </a:ext>
            </a:extLst>
          </p:cNvPr>
          <p:cNvCxnSpPr/>
          <p:nvPr/>
        </p:nvCxnSpPr>
        <p:spPr>
          <a:xfrm flipV="1">
            <a:off x="839337" y="1480782"/>
            <a:ext cx="10342728" cy="633"/>
          </a:xfrm>
          <a:prstGeom prst="straightConnector1">
            <a:avLst/>
          </a:prstGeom>
          <a:ln>
            <a:solidFill>
              <a:srgbClr val="C00000"/>
            </a:solidFill>
          </a:ln>
        </p:spPr>
        <p:style>
          <a:lnRef idx="3">
            <a:schemeClr val="accent2"/>
          </a:lnRef>
          <a:fillRef idx="0">
            <a:schemeClr val="accent2"/>
          </a:fillRef>
          <a:effectRef idx="2">
            <a:schemeClr val="accent2"/>
          </a:effectRef>
          <a:fontRef idx="minor">
            <a:schemeClr val="tx1"/>
          </a:fontRef>
        </p:style>
      </p:cxnSp>
      <p:sp>
        <p:nvSpPr>
          <p:cNvPr id="4" name="Slide Number Placeholder 3">
            <a:extLst>
              <a:ext uri="{FF2B5EF4-FFF2-40B4-BE49-F238E27FC236}">
                <a16:creationId xmlns:a16="http://schemas.microsoft.com/office/drawing/2014/main" id="{649B64B4-5ECA-4F53-926E-9C104C006E19}"/>
              </a:ext>
            </a:extLst>
          </p:cNvPr>
          <p:cNvSpPr>
            <a:spLocks noGrp="1"/>
          </p:cNvSpPr>
          <p:nvPr>
            <p:ph type="sldNum" sz="quarter" idx="12"/>
          </p:nvPr>
        </p:nvSpPr>
        <p:spPr/>
        <p:txBody>
          <a:bodyPr/>
          <a:lstStyle/>
          <a:p>
            <a:fld id="{330EA680-D336-4FF7-8B7A-9848BB0A1C32}" type="slidenum">
              <a:rPr lang="en-US" smtClean="0"/>
              <a:t>5</a:t>
            </a:fld>
            <a:endParaRPr lang="en-US"/>
          </a:p>
        </p:txBody>
      </p:sp>
      <p:pic>
        <p:nvPicPr>
          <p:cNvPr id="6" name="Picture 5" descr="Screen capture of the beginning of Chapter 2 of the APA Style Guide displayed in Thorium Reader, with white on black text and highlighting.&#10;">
            <a:extLst>
              <a:ext uri="{FF2B5EF4-FFF2-40B4-BE49-F238E27FC236}">
                <a16:creationId xmlns:a16="http://schemas.microsoft.com/office/drawing/2014/main" id="{93D8F7FF-13EE-4AED-A30C-87D4B3F265CF}"/>
              </a:ext>
            </a:extLst>
          </p:cNvPr>
          <p:cNvPicPr>
            <a:picLocks noChangeAspect="1"/>
          </p:cNvPicPr>
          <p:nvPr/>
        </p:nvPicPr>
        <p:blipFill>
          <a:blip r:embed="rId3"/>
          <a:stretch>
            <a:fillRect/>
          </a:stretch>
        </p:blipFill>
        <p:spPr>
          <a:xfrm>
            <a:off x="6358269" y="1690688"/>
            <a:ext cx="5472274" cy="4269846"/>
          </a:xfrm>
          <a:prstGeom prst="rect">
            <a:avLst/>
          </a:prstGeom>
        </p:spPr>
      </p:pic>
    </p:spTree>
    <p:extLst>
      <p:ext uri="{BB962C8B-B14F-4D97-AF65-F5344CB8AC3E}">
        <p14:creationId xmlns:p14="http://schemas.microsoft.com/office/powerpoint/2010/main" val="840220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3F39-5FAA-413F-B0B3-82487672E028}"/>
              </a:ext>
            </a:extLst>
          </p:cNvPr>
          <p:cNvSpPr>
            <a:spLocks noGrp="1"/>
          </p:cNvSpPr>
          <p:nvPr>
            <p:ph type="title"/>
          </p:nvPr>
        </p:nvSpPr>
        <p:spPr/>
        <p:txBody>
          <a:bodyPr>
            <a:normAutofit/>
          </a:bodyPr>
          <a:lstStyle/>
          <a:p>
            <a:r>
              <a:rPr lang="en-US" sz="5400" b="1">
                <a:solidFill>
                  <a:schemeClr val="accent1">
                    <a:lumMod val="50000"/>
                  </a:schemeClr>
                </a:solidFill>
                <a:latin typeface="Arial"/>
                <a:cs typeface="Arial"/>
              </a:rPr>
              <a:t>Accessible formats (2 of 3)</a:t>
            </a:r>
          </a:p>
        </p:txBody>
      </p:sp>
      <p:sp>
        <p:nvSpPr>
          <p:cNvPr id="3" name="Content Placeholder 2">
            <a:extLst>
              <a:ext uri="{FF2B5EF4-FFF2-40B4-BE49-F238E27FC236}">
                <a16:creationId xmlns:a16="http://schemas.microsoft.com/office/drawing/2014/main" id="{DF7D48FD-0AC3-4F42-8BE4-3E5967D98F9F}"/>
              </a:ext>
            </a:extLst>
          </p:cNvPr>
          <p:cNvSpPr>
            <a:spLocks noGrp="1"/>
          </p:cNvSpPr>
          <p:nvPr>
            <p:ph idx="1"/>
          </p:nvPr>
        </p:nvSpPr>
        <p:spPr>
          <a:xfrm>
            <a:off x="838201" y="1817188"/>
            <a:ext cx="6491748" cy="4359775"/>
          </a:xfrm>
        </p:spPr>
        <p:txBody>
          <a:bodyPr vert="horz" lIns="91440" tIns="45720" rIns="91440" bIns="45720" rtlCol="0" anchor="t">
            <a:noAutofit/>
          </a:bodyPr>
          <a:lstStyle/>
          <a:p>
            <a:pPr marL="0" indent="0">
              <a:buNone/>
            </a:pPr>
            <a:r>
              <a:rPr lang="en-US" b="1">
                <a:latin typeface="Verdana" panose="020B0604030504040204" pitchFamily="34" charset="0"/>
                <a:ea typeface="Verdana" panose="020B0604030504040204" pitchFamily="34" charset="0"/>
                <a:cs typeface="Arial"/>
              </a:rPr>
              <a:t>Audio formats – DAISY audio</a:t>
            </a:r>
          </a:p>
          <a:p>
            <a:r>
              <a:rPr lang="en-US">
                <a:latin typeface="Verdana" panose="020B0604030504040204" pitchFamily="34" charset="0"/>
                <a:ea typeface="Verdana" panose="020B0604030504040204" pitchFamily="34" charset="0"/>
                <a:cs typeface="Arial"/>
              </a:rPr>
              <a:t>specialized format for people with print disabilities; structured and navigable audio documents. </a:t>
            </a:r>
          </a:p>
          <a:p>
            <a:r>
              <a:rPr lang="en-US">
                <a:latin typeface="Verdana" panose="020B0604030504040204" pitchFamily="34" charset="0"/>
                <a:ea typeface="Verdana" panose="020B0604030504040204" pitchFamily="34" charset="0"/>
                <a:cs typeface="Arial"/>
              </a:rPr>
              <a:t>Audio can be human-narrated or generated automatically using synthetic speech</a:t>
            </a:r>
          </a:p>
          <a:p>
            <a:r>
              <a:rPr lang="en-US">
                <a:latin typeface="Verdana" panose="020B0604030504040204" pitchFamily="34" charset="0"/>
                <a:ea typeface="Verdana" panose="020B0604030504040204" pitchFamily="34" charset="0"/>
                <a:cs typeface="Arial"/>
              </a:rPr>
              <a:t>Important for leisure reading</a:t>
            </a:r>
          </a:p>
          <a:p>
            <a:endParaRPr lang="en-US" sz="2400">
              <a:latin typeface="Verdana" panose="020B0604030504040204" pitchFamily="34" charset="0"/>
              <a:ea typeface="Verdana" panose="020B0604030504040204" pitchFamily="34" charset="0"/>
              <a:cs typeface="Arial"/>
            </a:endParaRPr>
          </a:p>
          <a:p>
            <a:endParaRPr lang="en-US" sz="1800">
              <a:latin typeface="Verdana" panose="020B0604030504040204" pitchFamily="34" charset="0"/>
              <a:ea typeface="Verdana" panose="020B0604030504040204" pitchFamily="34" charset="0"/>
              <a:cs typeface="Arial"/>
            </a:endParaRPr>
          </a:p>
          <a:p>
            <a:endParaRPr lang="en-US" sz="1800">
              <a:latin typeface="Verdana" panose="020B0604030504040204" pitchFamily="34" charset="0"/>
              <a:ea typeface="Verdana" panose="020B0604030504040204" pitchFamily="34" charset="0"/>
              <a:cs typeface="Arial"/>
            </a:endParaRPr>
          </a:p>
          <a:p>
            <a:endParaRPr lang="en-US" sz="2000">
              <a:latin typeface="Verdana" panose="020B0604030504040204" pitchFamily="34" charset="0"/>
              <a:ea typeface="Verdana" panose="020B0604030504040204" pitchFamily="34" charset="0"/>
              <a:cs typeface="Calibri"/>
            </a:endParaRPr>
          </a:p>
        </p:txBody>
      </p:sp>
      <p:cxnSp>
        <p:nvCxnSpPr>
          <p:cNvPr id="5" name="Straight Arrow Connector 4">
            <a:extLst>
              <a:ext uri="{FF2B5EF4-FFF2-40B4-BE49-F238E27FC236}">
                <a16:creationId xmlns:a16="http://schemas.microsoft.com/office/drawing/2014/main" id="{BABFF1B0-93F2-4562-83EA-D14DB1C9DF6D}"/>
              </a:ext>
            </a:extLst>
          </p:cNvPr>
          <p:cNvCxnSpPr/>
          <p:nvPr/>
        </p:nvCxnSpPr>
        <p:spPr>
          <a:xfrm flipV="1">
            <a:off x="839337" y="1480782"/>
            <a:ext cx="10342728" cy="633"/>
          </a:xfrm>
          <a:prstGeom prst="straightConnector1">
            <a:avLst/>
          </a:prstGeom>
          <a:ln>
            <a:solidFill>
              <a:srgbClr val="C00000"/>
            </a:solidFill>
          </a:ln>
        </p:spPr>
        <p:style>
          <a:lnRef idx="3">
            <a:schemeClr val="accent2"/>
          </a:lnRef>
          <a:fillRef idx="0">
            <a:schemeClr val="accent2"/>
          </a:fillRef>
          <a:effectRef idx="2">
            <a:schemeClr val="accent2"/>
          </a:effectRef>
          <a:fontRef idx="minor">
            <a:schemeClr val="tx1"/>
          </a:fontRef>
        </p:style>
      </p:cxnSp>
      <p:sp>
        <p:nvSpPr>
          <p:cNvPr id="4" name="Slide Number Placeholder 3">
            <a:extLst>
              <a:ext uri="{FF2B5EF4-FFF2-40B4-BE49-F238E27FC236}">
                <a16:creationId xmlns:a16="http://schemas.microsoft.com/office/drawing/2014/main" id="{649B64B4-5ECA-4F53-926E-9C104C006E19}"/>
              </a:ext>
            </a:extLst>
          </p:cNvPr>
          <p:cNvSpPr>
            <a:spLocks noGrp="1"/>
          </p:cNvSpPr>
          <p:nvPr>
            <p:ph type="sldNum" sz="quarter" idx="12"/>
          </p:nvPr>
        </p:nvSpPr>
        <p:spPr/>
        <p:txBody>
          <a:bodyPr/>
          <a:lstStyle/>
          <a:p>
            <a:fld id="{330EA680-D336-4FF7-8B7A-9848BB0A1C32}" type="slidenum">
              <a:rPr lang="en-US" smtClean="0"/>
              <a:t>6</a:t>
            </a:fld>
            <a:endParaRPr lang="en-US"/>
          </a:p>
        </p:txBody>
      </p:sp>
      <p:pic>
        <p:nvPicPr>
          <p:cNvPr id="7" name="Picture 6" descr="DAISY CDs and iphone with accessible reading app displayed on screen.&#10;">
            <a:extLst>
              <a:ext uri="{FF2B5EF4-FFF2-40B4-BE49-F238E27FC236}">
                <a16:creationId xmlns:a16="http://schemas.microsoft.com/office/drawing/2014/main" id="{A8DEF3B1-5B8B-4691-954E-C31F68BADE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3374" y="2237604"/>
            <a:ext cx="3600425" cy="3182654"/>
          </a:xfrm>
          <a:prstGeom prst="rect">
            <a:avLst/>
          </a:prstGeom>
        </p:spPr>
      </p:pic>
    </p:spTree>
    <p:extLst>
      <p:ext uri="{BB962C8B-B14F-4D97-AF65-F5344CB8AC3E}">
        <p14:creationId xmlns:p14="http://schemas.microsoft.com/office/powerpoint/2010/main" val="4165866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3F39-5FAA-413F-B0B3-82487672E028}"/>
              </a:ext>
            </a:extLst>
          </p:cNvPr>
          <p:cNvSpPr>
            <a:spLocks noGrp="1"/>
          </p:cNvSpPr>
          <p:nvPr>
            <p:ph type="title"/>
          </p:nvPr>
        </p:nvSpPr>
        <p:spPr>
          <a:xfrm>
            <a:off x="838200" y="322921"/>
            <a:ext cx="10515600" cy="1325563"/>
          </a:xfrm>
        </p:spPr>
        <p:txBody>
          <a:bodyPr>
            <a:normAutofit/>
          </a:bodyPr>
          <a:lstStyle/>
          <a:p>
            <a:r>
              <a:rPr lang="en-US" sz="5400" b="1">
                <a:solidFill>
                  <a:schemeClr val="accent1">
                    <a:lumMod val="50000"/>
                  </a:schemeClr>
                </a:solidFill>
                <a:latin typeface="Arial"/>
                <a:cs typeface="Arial"/>
              </a:rPr>
              <a:t>Accessible formats (3 of 3)</a:t>
            </a:r>
          </a:p>
        </p:txBody>
      </p:sp>
      <p:sp>
        <p:nvSpPr>
          <p:cNvPr id="3" name="Content Placeholder 2">
            <a:extLst>
              <a:ext uri="{FF2B5EF4-FFF2-40B4-BE49-F238E27FC236}">
                <a16:creationId xmlns:a16="http://schemas.microsoft.com/office/drawing/2014/main" id="{DF7D48FD-0AC3-4F42-8BE4-3E5967D98F9F}"/>
              </a:ext>
            </a:extLst>
          </p:cNvPr>
          <p:cNvSpPr>
            <a:spLocks noGrp="1"/>
          </p:cNvSpPr>
          <p:nvPr>
            <p:ph idx="1"/>
          </p:nvPr>
        </p:nvSpPr>
        <p:spPr>
          <a:xfrm>
            <a:off x="838200" y="1811224"/>
            <a:ext cx="6629400" cy="4545126"/>
          </a:xfrm>
        </p:spPr>
        <p:txBody>
          <a:bodyPr vert="horz" lIns="91440" tIns="45720" rIns="91440" bIns="45720" rtlCol="0" anchor="t">
            <a:normAutofit/>
          </a:bodyPr>
          <a:lstStyle/>
          <a:p>
            <a:pPr marL="0" indent="0">
              <a:buNone/>
            </a:pPr>
            <a:r>
              <a:rPr lang="en-US" b="1">
                <a:latin typeface="Verdana" panose="020B0604030504040204" pitchFamily="34" charset="0"/>
                <a:ea typeface="Verdana" panose="020B0604030504040204" pitchFamily="34" charset="0"/>
              </a:rPr>
              <a:t>Braille and electronic braille</a:t>
            </a:r>
          </a:p>
          <a:p>
            <a:r>
              <a:rPr lang="en-US">
                <a:latin typeface="Verdana" panose="020B0604030504040204" pitchFamily="34" charset="0"/>
                <a:ea typeface="Verdana" panose="020B0604030504040204" pitchFamily="34" charset="0"/>
              </a:rPr>
              <a:t>Braille tactile reading medium. </a:t>
            </a:r>
          </a:p>
          <a:p>
            <a:r>
              <a:rPr lang="en-US">
                <a:latin typeface="Verdana" panose="020B0604030504040204" pitchFamily="34" charset="0"/>
                <a:ea typeface="Verdana" panose="020B0604030504040204" pitchFamily="34" charset="0"/>
              </a:rPr>
              <a:t>Electronic braille (.</a:t>
            </a:r>
            <a:r>
              <a:rPr lang="en-US" err="1">
                <a:latin typeface="Verdana" panose="020B0604030504040204" pitchFamily="34" charset="0"/>
                <a:ea typeface="Verdana" panose="020B0604030504040204" pitchFamily="34" charset="0"/>
              </a:rPr>
              <a:t>brf</a:t>
            </a:r>
            <a:r>
              <a:rPr lang="en-US">
                <a:latin typeface="Verdana" panose="020B0604030504040204" pitchFamily="34" charset="0"/>
                <a:ea typeface="Verdana" panose="020B0604030504040204" pitchFamily="34" charset="0"/>
              </a:rPr>
              <a:t> format) can be read on an electronic braille display</a:t>
            </a:r>
          </a:p>
          <a:p>
            <a:r>
              <a:rPr lang="en-US">
                <a:latin typeface="Verdana" panose="020B0604030504040204" pitchFamily="34" charset="0"/>
                <a:ea typeface="Verdana" panose="020B0604030504040204" pitchFamily="34" charset="0"/>
              </a:rPr>
              <a:t>Braille can include tables, graphs, mathematical, scientific information</a:t>
            </a:r>
            <a:endParaRPr lang="en-CA">
              <a:latin typeface="Verdana" panose="020B0604030504040204" pitchFamily="34" charset="0"/>
              <a:ea typeface="Verdana" panose="020B0604030504040204" pitchFamily="34" charset="0"/>
            </a:endParaRPr>
          </a:p>
          <a:p>
            <a:pPr marL="0" indent="0">
              <a:buNone/>
            </a:pPr>
            <a:endParaRPr lang="en-US" sz="2400">
              <a:latin typeface="Arial"/>
              <a:cs typeface="Arial"/>
            </a:endParaRPr>
          </a:p>
          <a:p>
            <a:endParaRPr lang="en-US" sz="2400">
              <a:latin typeface="Arial"/>
              <a:cs typeface="Arial"/>
            </a:endParaRPr>
          </a:p>
          <a:p>
            <a:endParaRPr lang="en-US">
              <a:latin typeface="Calibri"/>
              <a:cs typeface="Calibri"/>
            </a:endParaRPr>
          </a:p>
        </p:txBody>
      </p:sp>
      <p:cxnSp>
        <p:nvCxnSpPr>
          <p:cNvPr id="5" name="Straight Arrow Connector 4">
            <a:extLst>
              <a:ext uri="{FF2B5EF4-FFF2-40B4-BE49-F238E27FC236}">
                <a16:creationId xmlns:a16="http://schemas.microsoft.com/office/drawing/2014/main" id="{FFBF3694-27C1-47C2-9779-AA848696256A}"/>
              </a:ext>
            </a:extLst>
          </p:cNvPr>
          <p:cNvCxnSpPr/>
          <p:nvPr/>
        </p:nvCxnSpPr>
        <p:spPr>
          <a:xfrm flipV="1">
            <a:off x="839337" y="1537648"/>
            <a:ext cx="10342728" cy="29569"/>
          </a:xfrm>
          <a:prstGeom prst="straightConnector1">
            <a:avLst/>
          </a:prstGeom>
          <a:ln>
            <a:solidFill>
              <a:srgbClr val="C00000"/>
            </a:solidFill>
          </a:ln>
        </p:spPr>
        <p:style>
          <a:lnRef idx="3">
            <a:schemeClr val="accent2"/>
          </a:lnRef>
          <a:fillRef idx="0">
            <a:schemeClr val="accent2"/>
          </a:fillRef>
          <a:effectRef idx="2">
            <a:schemeClr val="accent2"/>
          </a:effectRef>
          <a:fontRef idx="minor">
            <a:schemeClr val="tx1"/>
          </a:fontRef>
        </p:style>
      </p:cxnSp>
      <p:sp>
        <p:nvSpPr>
          <p:cNvPr id="4" name="Slide Number Placeholder 3">
            <a:extLst>
              <a:ext uri="{FF2B5EF4-FFF2-40B4-BE49-F238E27FC236}">
                <a16:creationId xmlns:a16="http://schemas.microsoft.com/office/drawing/2014/main" id="{6C26B78D-9B25-48AF-BB27-1819F4609831}"/>
              </a:ext>
            </a:extLst>
          </p:cNvPr>
          <p:cNvSpPr>
            <a:spLocks noGrp="1"/>
          </p:cNvSpPr>
          <p:nvPr>
            <p:ph type="sldNum" sz="quarter" idx="12"/>
          </p:nvPr>
        </p:nvSpPr>
        <p:spPr/>
        <p:txBody>
          <a:bodyPr/>
          <a:lstStyle/>
          <a:p>
            <a:fld id="{330EA680-D336-4FF7-8B7A-9848BB0A1C32}" type="slidenum">
              <a:rPr lang="en-US" smtClean="0"/>
              <a:t>7</a:t>
            </a:fld>
            <a:endParaRPr lang="en-US"/>
          </a:p>
        </p:txBody>
      </p:sp>
      <p:pic>
        <p:nvPicPr>
          <p:cNvPr id="9" name="Picture 8" descr="Sheets of braille waiting to be bound.">
            <a:extLst>
              <a:ext uri="{FF2B5EF4-FFF2-40B4-BE49-F238E27FC236}">
                <a16:creationId xmlns:a16="http://schemas.microsoft.com/office/drawing/2014/main" id="{823F47EF-E9BF-4B08-8EB5-6279413343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5268" y="2558958"/>
            <a:ext cx="3908155" cy="2607780"/>
          </a:xfrm>
          <a:prstGeom prst="rect">
            <a:avLst/>
          </a:prstGeom>
        </p:spPr>
      </p:pic>
    </p:spTree>
    <p:extLst>
      <p:ext uri="{BB962C8B-B14F-4D97-AF65-F5344CB8AC3E}">
        <p14:creationId xmlns:p14="http://schemas.microsoft.com/office/powerpoint/2010/main" val="241187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3F39-5FAA-413F-B0B3-82487672E028}"/>
              </a:ext>
            </a:extLst>
          </p:cNvPr>
          <p:cNvSpPr>
            <a:spLocks noGrp="1"/>
          </p:cNvSpPr>
          <p:nvPr>
            <p:ph type="title"/>
          </p:nvPr>
        </p:nvSpPr>
        <p:spPr>
          <a:xfrm>
            <a:off x="838200" y="379193"/>
            <a:ext cx="10515600" cy="1325563"/>
          </a:xfrm>
        </p:spPr>
        <p:txBody>
          <a:bodyPr>
            <a:noAutofit/>
          </a:bodyPr>
          <a:lstStyle/>
          <a:p>
            <a:r>
              <a:rPr lang="en-US" sz="4800" b="1">
                <a:solidFill>
                  <a:schemeClr val="accent1">
                    <a:lumMod val="50000"/>
                  </a:schemeClr>
                </a:solidFill>
                <a:latin typeface="Arial"/>
                <a:cs typeface="Arial"/>
              </a:rPr>
              <a:t>Accessible reading technologies: screen readers 	</a:t>
            </a:r>
          </a:p>
        </p:txBody>
      </p:sp>
      <p:sp>
        <p:nvSpPr>
          <p:cNvPr id="3" name="Content Placeholder 2">
            <a:extLst>
              <a:ext uri="{FF2B5EF4-FFF2-40B4-BE49-F238E27FC236}">
                <a16:creationId xmlns:a16="http://schemas.microsoft.com/office/drawing/2014/main" id="{DF7D48FD-0AC3-4F42-8BE4-3E5967D98F9F}"/>
              </a:ext>
            </a:extLst>
          </p:cNvPr>
          <p:cNvSpPr>
            <a:spLocks noGrp="1"/>
          </p:cNvSpPr>
          <p:nvPr>
            <p:ph idx="1"/>
          </p:nvPr>
        </p:nvSpPr>
        <p:spPr>
          <a:xfrm>
            <a:off x="838200" y="1970632"/>
            <a:ext cx="10457873" cy="4542102"/>
          </a:xfrm>
        </p:spPr>
        <p:txBody>
          <a:bodyPr vert="horz" lIns="91440" tIns="45720" rIns="91440" bIns="45720" rtlCol="0" anchor="t">
            <a:noAutofit/>
          </a:bodyPr>
          <a:lstStyle/>
          <a:p>
            <a:pPr marL="0" indent="0">
              <a:buNone/>
            </a:pPr>
            <a:r>
              <a:rPr lang="en-US" sz="2400">
                <a:latin typeface="Verdana" panose="020B0604030504040204" pitchFamily="34" charset="0"/>
                <a:ea typeface="Verdana" panose="020B0604030504040204" pitchFamily="34" charset="0"/>
                <a:cs typeface="Arial"/>
              </a:rPr>
              <a:t>Screen readers convey information normally presented on the screen through synthetic voice and allow users to interact with a computer using keyboard only.</a:t>
            </a:r>
          </a:p>
          <a:p>
            <a:pPr lvl="1"/>
            <a:r>
              <a:rPr lang="en-US">
                <a:latin typeface="Verdana" panose="020B0604030504040204" pitchFamily="34" charset="0"/>
                <a:ea typeface="Verdana" panose="020B0604030504040204" pitchFamily="34" charset="0"/>
                <a:cs typeface="Arial"/>
              </a:rPr>
              <a:t>JAWS (stands for Job Access with Speech)</a:t>
            </a:r>
          </a:p>
          <a:p>
            <a:pPr lvl="1"/>
            <a:r>
              <a:rPr lang="en-US">
                <a:latin typeface="Verdana" panose="020B0604030504040204" pitchFamily="34" charset="0"/>
                <a:ea typeface="Verdana" panose="020B0604030504040204" pitchFamily="34" charset="0"/>
                <a:cs typeface="Arial"/>
              </a:rPr>
              <a:t>NVDA (free)</a:t>
            </a:r>
          </a:p>
          <a:p>
            <a:pPr lvl="1"/>
            <a:r>
              <a:rPr lang="en-US" err="1">
                <a:latin typeface="Verdana" panose="020B0604030504040204" pitchFamily="34" charset="0"/>
                <a:ea typeface="Verdana" panose="020B0604030504040204" pitchFamily="34" charset="0"/>
                <a:cs typeface="Arial"/>
              </a:rPr>
              <a:t>VoiceOver</a:t>
            </a:r>
            <a:r>
              <a:rPr lang="en-US">
                <a:latin typeface="Verdana" panose="020B0604030504040204" pitchFamily="34" charset="0"/>
                <a:ea typeface="Verdana" panose="020B0604030504040204" pitchFamily="34" charset="0"/>
                <a:cs typeface="Arial"/>
              </a:rPr>
              <a:t> on Macs</a:t>
            </a:r>
          </a:p>
          <a:p>
            <a:pPr lvl="1">
              <a:buFont typeface="Courier New" panose="02070309020205020404" pitchFamily="49" charset="0"/>
              <a:buChar char="o"/>
            </a:pPr>
            <a:r>
              <a:rPr lang="en-US">
                <a:latin typeface="Verdana" panose="020B0604030504040204" pitchFamily="34" charset="0"/>
                <a:ea typeface="Verdana" panose="020B0604030504040204" pitchFamily="34" charset="0"/>
                <a:cs typeface="Arial"/>
              </a:rPr>
              <a:t>Live Demonstration of how JAWS can be used to launch the CELA Website on Microsoft Edge.</a:t>
            </a:r>
          </a:p>
          <a:p>
            <a:pPr marL="0" indent="0">
              <a:buNone/>
            </a:pPr>
            <a:r>
              <a:rPr lang="en-US" sz="2400" b="1">
                <a:latin typeface="Verdana" panose="020B0604030504040204" pitchFamily="34" charset="0"/>
                <a:ea typeface="Verdana" panose="020B0604030504040204" pitchFamily="34" charset="0"/>
                <a:cs typeface="Arial"/>
              </a:rPr>
              <a:t>You probably have a screen reader in your pocket!</a:t>
            </a:r>
          </a:p>
          <a:p>
            <a:pPr lvl="1"/>
            <a:r>
              <a:rPr lang="en-US" err="1">
                <a:latin typeface="Verdana" panose="020B0604030504040204" pitchFamily="34" charset="0"/>
                <a:ea typeface="Verdana" panose="020B0604030504040204" pitchFamily="34" charset="0"/>
                <a:cs typeface="Arial"/>
              </a:rPr>
              <a:t>VoiceOver</a:t>
            </a:r>
            <a:r>
              <a:rPr lang="en-US">
                <a:latin typeface="Verdana" panose="020B0604030504040204" pitchFamily="34" charset="0"/>
                <a:ea typeface="Verdana" panose="020B0604030504040204" pitchFamily="34" charset="0"/>
                <a:cs typeface="Arial"/>
              </a:rPr>
              <a:t> in iOS, Talkback on Android </a:t>
            </a:r>
          </a:p>
          <a:p>
            <a:pPr lvl="1"/>
            <a:r>
              <a:rPr lang="en-US">
                <a:latin typeface="Verdana" panose="020B0604030504040204" pitchFamily="34" charset="0"/>
                <a:ea typeface="Verdana" panose="020B0604030504040204" pitchFamily="34" charset="0"/>
                <a:cs typeface="Arial"/>
              </a:rPr>
              <a:t>Turn on in Accessibility settings (but first learn how to turn off with gestures so you don’t get stuck!)</a:t>
            </a:r>
            <a:endParaRPr lang="en-US">
              <a:latin typeface="Verdana" panose="020B0604030504040204" pitchFamily="34" charset="0"/>
              <a:ea typeface="Verdana" panose="020B0604030504040204" pitchFamily="34" charset="0"/>
              <a:cs typeface="Calibri"/>
            </a:endParaRPr>
          </a:p>
        </p:txBody>
      </p:sp>
      <p:cxnSp>
        <p:nvCxnSpPr>
          <p:cNvPr id="5" name="Straight Arrow Connector 4">
            <a:extLst>
              <a:ext uri="{FF2B5EF4-FFF2-40B4-BE49-F238E27FC236}">
                <a16:creationId xmlns:a16="http://schemas.microsoft.com/office/drawing/2014/main" id="{E3389D64-5E6C-4DF3-B22A-C2E47BC0F05B}"/>
              </a:ext>
            </a:extLst>
          </p:cNvPr>
          <p:cNvCxnSpPr/>
          <p:nvPr/>
        </p:nvCxnSpPr>
        <p:spPr>
          <a:xfrm flipV="1">
            <a:off x="530679" y="1671390"/>
            <a:ext cx="11066145" cy="29569"/>
          </a:xfrm>
          <a:prstGeom prst="straightConnector1">
            <a:avLst/>
          </a:prstGeom>
          <a:ln>
            <a:solidFill>
              <a:srgbClr val="C00000"/>
            </a:solidFill>
          </a:ln>
        </p:spPr>
        <p:style>
          <a:lnRef idx="3">
            <a:schemeClr val="accent2"/>
          </a:lnRef>
          <a:fillRef idx="0">
            <a:schemeClr val="accent2"/>
          </a:fillRef>
          <a:effectRef idx="2">
            <a:schemeClr val="accent2"/>
          </a:effectRef>
          <a:fontRef idx="minor">
            <a:schemeClr val="tx1"/>
          </a:fontRef>
        </p:style>
      </p:cxnSp>
      <p:sp>
        <p:nvSpPr>
          <p:cNvPr id="4" name="Slide Number Placeholder 3">
            <a:extLst>
              <a:ext uri="{FF2B5EF4-FFF2-40B4-BE49-F238E27FC236}">
                <a16:creationId xmlns:a16="http://schemas.microsoft.com/office/drawing/2014/main" id="{3A5E7979-F812-46B2-88BC-259FC984DDEB}"/>
              </a:ext>
            </a:extLst>
          </p:cNvPr>
          <p:cNvSpPr>
            <a:spLocks noGrp="1"/>
          </p:cNvSpPr>
          <p:nvPr>
            <p:ph type="sldNum" sz="quarter" idx="12"/>
          </p:nvPr>
        </p:nvSpPr>
        <p:spPr/>
        <p:txBody>
          <a:bodyPr/>
          <a:lstStyle/>
          <a:p>
            <a:fld id="{330EA680-D336-4FF7-8B7A-9848BB0A1C32}" type="slidenum">
              <a:rPr lang="en-US" smtClean="0"/>
              <a:t>8</a:t>
            </a:fld>
            <a:endParaRPr lang="en-US"/>
          </a:p>
        </p:txBody>
      </p:sp>
    </p:spTree>
    <p:extLst>
      <p:ext uri="{BB962C8B-B14F-4D97-AF65-F5344CB8AC3E}">
        <p14:creationId xmlns:p14="http://schemas.microsoft.com/office/powerpoint/2010/main" val="2229653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3F39-5FAA-413F-B0B3-82487672E028}"/>
              </a:ext>
            </a:extLst>
          </p:cNvPr>
          <p:cNvSpPr>
            <a:spLocks noGrp="1"/>
          </p:cNvSpPr>
          <p:nvPr>
            <p:ph type="title"/>
          </p:nvPr>
        </p:nvSpPr>
        <p:spPr/>
        <p:txBody>
          <a:bodyPr>
            <a:noAutofit/>
          </a:bodyPr>
          <a:lstStyle/>
          <a:p>
            <a:r>
              <a:rPr lang="en-US" sz="4800" b="1">
                <a:solidFill>
                  <a:schemeClr val="accent1">
                    <a:lumMod val="50000"/>
                  </a:schemeClr>
                </a:solidFill>
                <a:latin typeface="Arial"/>
                <a:cs typeface="Arial"/>
              </a:rPr>
              <a:t>Accessible reading technologies: literacy support software </a:t>
            </a:r>
          </a:p>
        </p:txBody>
      </p:sp>
      <p:sp>
        <p:nvSpPr>
          <p:cNvPr id="3" name="Content Placeholder 2">
            <a:extLst>
              <a:ext uri="{FF2B5EF4-FFF2-40B4-BE49-F238E27FC236}">
                <a16:creationId xmlns:a16="http://schemas.microsoft.com/office/drawing/2014/main" id="{DF7D48FD-0AC3-4F42-8BE4-3E5967D98F9F}"/>
              </a:ext>
            </a:extLst>
          </p:cNvPr>
          <p:cNvSpPr>
            <a:spLocks noGrp="1"/>
          </p:cNvSpPr>
          <p:nvPr>
            <p:ph idx="1"/>
          </p:nvPr>
        </p:nvSpPr>
        <p:spPr>
          <a:xfrm>
            <a:off x="838200" y="1911559"/>
            <a:ext cx="4957915" cy="4581316"/>
          </a:xfrm>
        </p:spPr>
        <p:txBody>
          <a:bodyPr vert="horz" lIns="91440" tIns="45720" rIns="91440" bIns="45720" rtlCol="0" anchor="t">
            <a:noAutofit/>
          </a:bodyPr>
          <a:lstStyle/>
          <a:p>
            <a:r>
              <a:rPr lang="en-US" sz="2400">
                <a:latin typeface="Verdana" panose="020B0604030504040204" pitchFamily="34" charset="0"/>
                <a:ea typeface="Verdana" panose="020B0604030504040204" pitchFamily="34" charset="0"/>
                <a:cs typeface="Arial"/>
              </a:rPr>
              <a:t>Software that supports people with dyslexia in reading more efficiently and effectively</a:t>
            </a:r>
          </a:p>
          <a:p>
            <a:r>
              <a:rPr lang="en-US" sz="2400">
                <a:latin typeface="Verdana" panose="020B0604030504040204" pitchFamily="34" charset="0"/>
                <a:ea typeface="Verdana" panose="020B0604030504040204" pitchFamily="34" charset="0"/>
                <a:cs typeface="Arial"/>
              </a:rPr>
              <a:t>Text-to-speech, word/sentence etc. Highlighting, word look up, writing assistance</a:t>
            </a:r>
          </a:p>
          <a:p>
            <a:r>
              <a:rPr lang="en-US" sz="2400">
                <a:latin typeface="Verdana" panose="020B0604030504040204" pitchFamily="34" charset="0"/>
                <a:ea typeface="Verdana" panose="020B0604030504040204" pitchFamily="34" charset="0"/>
                <a:cs typeface="Arial"/>
              </a:rPr>
              <a:t>Example: </a:t>
            </a:r>
            <a:r>
              <a:rPr lang="en-US" sz="2400" err="1">
                <a:latin typeface="Verdana" panose="020B0604030504040204" pitchFamily="34" charset="0"/>
                <a:ea typeface="Verdana" panose="020B0604030504040204" pitchFamily="34" charset="0"/>
                <a:cs typeface="Arial"/>
              </a:rPr>
              <a:t>Read&amp;Write</a:t>
            </a:r>
            <a:r>
              <a:rPr lang="en-US" sz="2400">
                <a:latin typeface="Verdana" panose="020B0604030504040204" pitchFamily="34" charset="0"/>
                <a:ea typeface="Verdana" panose="020B0604030504040204" pitchFamily="34" charset="0"/>
                <a:cs typeface="Arial"/>
              </a:rPr>
              <a:t> extension for Google Chrome</a:t>
            </a:r>
          </a:p>
          <a:p>
            <a:r>
              <a:rPr lang="en-US" sz="2400">
                <a:latin typeface="Verdana" panose="020B0604030504040204" pitchFamily="34" charset="0"/>
                <a:ea typeface="Verdana" panose="020B0604030504040204" pitchFamily="34" charset="0"/>
                <a:cs typeface="Arial"/>
                <a:hlinkClick r:id="rId3"/>
              </a:rPr>
              <a:t>Demo video for </a:t>
            </a:r>
            <a:r>
              <a:rPr lang="en-US" sz="2400" err="1">
                <a:latin typeface="Verdana" panose="020B0604030504040204" pitchFamily="34" charset="0"/>
                <a:ea typeface="Verdana" panose="020B0604030504040204" pitchFamily="34" charset="0"/>
                <a:cs typeface="Arial"/>
                <a:hlinkClick r:id="rId3"/>
              </a:rPr>
              <a:t>Read&amp;Write</a:t>
            </a:r>
            <a:endParaRPr lang="en-US" sz="2400">
              <a:latin typeface="Verdana" panose="020B0604030504040204" pitchFamily="34" charset="0"/>
              <a:ea typeface="Verdana" panose="020B0604030504040204" pitchFamily="34" charset="0"/>
              <a:cs typeface="Calibri"/>
            </a:endParaRPr>
          </a:p>
        </p:txBody>
      </p:sp>
      <p:cxnSp>
        <p:nvCxnSpPr>
          <p:cNvPr id="5" name="Straight Arrow Connector 4">
            <a:extLst>
              <a:ext uri="{FF2B5EF4-FFF2-40B4-BE49-F238E27FC236}">
                <a16:creationId xmlns:a16="http://schemas.microsoft.com/office/drawing/2014/main" id="{BE0BAA5D-5335-4766-862F-0A3F6DA13B2F}"/>
              </a:ext>
            </a:extLst>
          </p:cNvPr>
          <p:cNvCxnSpPr/>
          <p:nvPr/>
        </p:nvCxnSpPr>
        <p:spPr>
          <a:xfrm flipV="1">
            <a:off x="838200" y="1771554"/>
            <a:ext cx="10342728" cy="29569"/>
          </a:xfrm>
          <a:prstGeom prst="straightConnector1">
            <a:avLst/>
          </a:prstGeom>
          <a:ln>
            <a:solidFill>
              <a:srgbClr val="C00000"/>
            </a:solidFill>
          </a:ln>
        </p:spPr>
        <p:style>
          <a:lnRef idx="3">
            <a:schemeClr val="accent2"/>
          </a:lnRef>
          <a:fillRef idx="0">
            <a:schemeClr val="accent2"/>
          </a:fillRef>
          <a:effectRef idx="2">
            <a:schemeClr val="accent2"/>
          </a:effectRef>
          <a:fontRef idx="minor">
            <a:schemeClr val="tx1"/>
          </a:fontRef>
        </p:style>
      </p:cxnSp>
      <p:pic>
        <p:nvPicPr>
          <p:cNvPr id="4" name="Picture 3" descr="Screen shot of a PDF opened in Read and Write with some text highlighted in yellow.">
            <a:extLst>
              <a:ext uri="{FF2B5EF4-FFF2-40B4-BE49-F238E27FC236}">
                <a16:creationId xmlns:a16="http://schemas.microsoft.com/office/drawing/2014/main" id="{0D1A7A85-3BFE-473E-92B7-6946546FD4E5}"/>
              </a:ext>
            </a:extLst>
          </p:cNvPr>
          <p:cNvPicPr>
            <a:picLocks noChangeAspect="1"/>
          </p:cNvPicPr>
          <p:nvPr/>
        </p:nvPicPr>
        <p:blipFill>
          <a:blip r:embed="rId4"/>
          <a:stretch>
            <a:fillRect/>
          </a:stretch>
        </p:blipFill>
        <p:spPr>
          <a:xfrm>
            <a:off x="5943600" y="2330246"/>
            <a:ext cx="5705442" cy="3299324"/>
          </a:xfrm>
          <a:prstGeom prst="rect">
            <a:avLst/>
          </a:prstGeom>
        </p:spPr>
      </p:pic>
      <p:sp>
        <p:nvSpPr>
          <p:cNvPr id="6" name="Slide Number Placeholder 5">
            <a:extLst>
              <a:ext uri="{FF2B5EF4-FFF2-40B4-BE49-F238E27FC236}">
                <a16:creationId xmlns:a16="http://schemas.microsoft.com/office/drawing/2014/main" id="{94FD0FCB-DE77-4F1A-9DF5-67ABC22040CC}"/>
              </a:ext>
            </a:extLst>
          </p:cNvPr>
          <p:cNvSpPr>
            <a:spLocks noGrp="1"/>
          </p:cNvSpPr>
          <p:nvPr>
            <p:ph type="sldNum" sz="quarter" idx="12"/>
          </p:nvPr>
        </p:nvSpPr>
        <p:spPr/>
        <p:txBody>
          <a:bodyPr/>
          <a:lstStyle/>
          <a:p>
            <a:fld id="{330EA680-D336-4FF7-8B7A-9848BB0A1C32}" type="slidenum">
              <a:rPr lang="en-US" smtClean="0"/>
              <a:t>9</a:t>
            </a:fld>
            <a:endParaRPr lang="en-US"/>
          </a:p>
        </p:txBody>
      </p:sp>
    </p:spTree>
    <p:extLst>
      <p:ext uri="{BB962C8B-B14F-4D97-AF65-F5344CB8AC3E}">
        <p14:creationId xmlns:p14="http://schemas.microsoft.com/office/powerpoint/2010/main" val="23071556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a063f01-faea-4c9e-8a02-d223cffde0c5">
      <Terms xmlns="http://schemas.microsoft.com/office/infopath/2007/PartnerControls"/>
    </lcf76f155ced4ddcb4097134ff3c332f>
    <TaxCatchAll xmlns="d8838bea-bcac-41ad-91f9-c646e9be633d" xsi:nil="true"/>
    <_ip_UnifiedCompliancePolicyUIAction xmlns="http://schemas.microsoft.com/sharepoint/v3" xsi:nil="true"/>
    <_ip_UnifiedCompliancePolicyProperties xmlns="http://schemas.microsoft.com/sharepoint/v3" xsi:nil="true"/>
    <SharedWithUsers xmlns="d8838bea-bcac-41ad-91f9-c646e9be633d">
      <UserInfo>
        <DisplayName>Ioana Gandrabur</DisplayName>
        <AccountId>416</AccountId>
        <AccountType/>
      </UserInfo>
      <UserInfo>
        <DisplayName>Jessica  Desormeaux</DisplayName>
        <AccountId>666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388BE21877C794E8C767319E61FFC96" ma:contentTypeVersion="19" ma:contentTypeDescription="Create a new document." ma:contentTypeScope="" ma:versionID="e00564b2338e77ca111d18f5e4ee6876">
  <xsd:schema xmlns:xsd="http://www.w3.org/2001/XMLSchema" xmlns:xs="http://www.w3.org/2001/XMLSchema" xmlns:p="http://schemas.microsoft.com/office/2006/metadata/properties" xmlns:ns1="http://schemas.microsoft.com/sharepoint/v3" xmlns:ns2="7a063f01-faea-4c9e-8a02-d223cffde0c5" xmlns:ns3="d8838bea-bcac-41ad-91f9-c646e9be633d" targetNamespace="http://schemas.microsoft.com/office/2006/metadata/properties" ma:root="true" ma:fieldsID="89ae8e73c2768e37fb81bf4afc45777a" ns1:_="" ns2:_="" ns3:_="">
    <xsd:import namespace="http://schemas.microsoft.com/sharepoint/v3"/>
    <xsd:import namespace="7a063f01-faea-4c9e-8a02-d223cffde0c5"/>
    <xsd:import namespace="d8838bea-bcac-41ad-91f9-c646e9be633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063f01-faea-4c9e-8a02-d223cffde0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f59938e-b3a8-4d66-a2c9-44a493279f0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838bea-bcac-41ad-91f9-c646e9be633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b9b0353-a37a-4f25-83a3-c0dd55ceaf3a}" ma:internalName="TaxCatchAll" ma:showField="CatchAllData" ma:web="d8838bea-bcac-41ad-91f9-c646e9be63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3EB922-AAA0-439C-AB0B-679FE2716A1F}">
  <ds:schemaRefs>
    <ds:schemaRef ds:uri="http://schemas.microsoft.com/sharepoint/v3/contenttype/forms"/>
  </ds:schemaRefs>
</ds:datastoreItem>
</file>

<file path=customXml/itemProps2.xml><?xml version="1.0" encoding="utf-8"?>
<ds:datastoreItem xmlns:ds="http://schemas.openxmlformats.org/officeDocument/2006/customXml" ds:itemID="{470DE9C2-9432-4E55-83A7-E69760BFB5ED}">
  <ds:schemaRefs>
    <ds:schemaRef ds:uri="http://schemas.openxmlformats.org/package/2006/metadata/core-properties"/>
    <ds:schemaRef ds:uri="http://schemas.microsoft.com/office/2006/documentManagement/types"/>
    <ds:schemaRef ds:uri="http://schemas.microsoft.com/sharepoint/v3"/>
    <ds:schemaRef ds:uri="http://www.w3.org/XML/1998/namespace"/>
    <ds:schemaRef ds:uri="http://purl.org/dc/dcmitype/"/>
    <ds:schemaRef ds:uri="7a063f01-faea-4c9e-8a02-d223cffde0c5"/>
    <ds:schemaRef ds:uri="http://purl.org/dc/elements/1.1/"/>
    <ds:schemaRef ds:uri="http://schemas.microsoft.com/office/infopath/2007/PartnerControls"/>
    <ds:schemaRef ds:uri="d8838bea-bcac-41ad-91f9-c646e9be633d"/>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5FD07DB1-906B-4F53-83B8-5CEC8C77F270}">
  <ds:schemaRefs>
    <ds:schemaRef ds:uri="7a063f01-faea-4c9e-8a02-d223cffde0c5"/>
    <ds:schemaRef ds:uri="d8838bea-bcac-41ad-91f9-c646e9be63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2530</Words>
  <Application>Microsoft Office PowerPoint</Application>
  <PresentationFormat>Widescreen</PresentationFormat>
  <Paragraphs>216</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Courier New</vt:lpstr>
      <vt:lpstr>Times New Roman</vt:lpstr>
      <vt:lpstr>Verdana</vt:lpstr>
      <vt:lpstr>Verdana Pro</vt:lpstr>
      <vt:lpstr>office theme</vt:lpstr>
      <vt:lpstr>Accessible Reading Technologies </vt:lpstr>
      <vt:lpstr>Agenda</vt:lpstr>
      <vt:lpstr>Print disabilities</vt:lpstr>
      <vt:lpstr>What does accessible reading technology really mean?</vt:lpstr>
      <vt:lpstr>Accessible formats (1 of 3)</vt:lpstr>
      <vt:lpstr>Accessible formats (2 of 3)</vt:lpstr>
      <vt:lpstr>Accessible formats (3 of 3)</vt:lpstr>
      <vt:lpstr>Accessible reading technologies: screen readers  </vt:lpstr>
      <vt:lpstr>Accessible reading technologies: literacy support software </vt:lpstr>
      <vt:lpstr>Accessible reading technologies: braille displays </vt:lpstr>
      <vt:lpstr>Accessible reading technologies: screen magnifiers </vt:lpstr>
      <vt:lpstr>Accessible reading technologies: DAISY players</vt:lpstr>
      <vt:lpstr>Voice-activated devices</vt:lpstr>
      <vt:lpstr>Accessible reading technologies: accessible reading apps</vt:lpstr>
      <vt:lpstr> Dolphin EasyReader and Voice Dream Reader</vt:lpstr>
      <vt:lpstr> Demonstration of accessible reading apps</vt:lpstr>
      <vt:lpstr>Reading tech accessible to those with motor or physical challenges </vt:lpstr>
      <vt:lpstr>Further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Tyler</dc:creator>
  <cp:lastModifiedBy>Jessica  Desormeaux</cp:lastModifiedBy>
  <cp:revision>1</cp:revision>
  <cp:lastPrinted>2020-10-05T13:38:40Z</cp:lastPrinted>
  <dcterms:created xsi:type="dcterms:W3CDTF">2013-07-15T20:26:40Z</dcterms:created>
  <dcterms:modified xsi:type="dcterms:W3CDTF">2023-12-20T20:04:47Z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0x0101007388BE21877C794E8C767319E61FFC96</vt:lpwstr>
  </property>
  <property fmtid="{D5CDD505-2E9C-101B-9397-08002B2CF9AE}" pid="3" name="MediaServiceImageTags">
    <vt:lpwstr/>
  </property>
</Properties>
</file>